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77" d="100"/>
          <a:sy n="77" d="100"/>
        </p:scale>
        <p:origin x="135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17/10/2019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Dark Charisma Of Adolf Hitler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Episode </a:t>
            </a:r>
            <a:r>
              <a:rPr lang="en-US" dirty="0" smtClean="0"/>
              <a:t>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What does Hitler understand about body language in his mass communication methods?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4000" dirty="0" smtClean="0"/>
              <a:t>Think of timing / expectation</a:t>
            </a:r>
          </a:p>
          <a:p>
            <a:pPr marL="0" indent="0">
              <a:buNone/>
            </a:pPr>
            <a:r>
              <a:rPr lang="en-US" sz="4000" dirty="0" smtClean="0"/>
              <a:t>Consider voice and tone</a:t>
            </a:r>
          </a:p>
          <a:p>
            <a:pPr marL="0" indent="0">
              <a:buNone/>
            </a:pPr>
            <a:r>
              <a:rPr lang="en-US" sz="4000" dirty="0" smtClean="0"/>
              <a:t>Appearance</a:t>
            </a:r>
          </a:p>
          <a:p>
            <a:pPr marL="0" indent="0">
              <a:buNone/>
            </a:pPr>
            <a:r>
              <a:rPr lang="en-US" sz="4000" dirty="0" smtClean="0"/>
              <a:t>Body Language</a:t>
            </a:r>
            <a:endParaRPr lang="en-US" sz="40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2058</TotalTime>
  <Words>33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Dark Charisma Of Adolf Hitler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Gareth Finch</cp:lastModifiedBy>
  <cp:revision>142</cp:revision>
  <dcterms:created xsi:type="dcterms:W3CDTF">2012-04-16T03:40:06Z</dcterms:created>
  <dcterms:modified xsi:type="dcterms:W3CDTF">2019-10-17T01:55:52Z</dcterms:modified>
</cp:coreProperties>
</file>