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15/06/2016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UFO in </a:t>
            </a:r>
            <a:r>
              <a:rPr lang="en-US" dirty="0" smtClean="0">
                <a:solidFill>
                  <a:srgbClr val="FF0000"/>
                </a:solidFill>
              </a:rPr>
              <a:t>Kushiro – Haruki Murakami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>Questions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seemed to have happened before the story starts?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was Komura’s job?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was his wife like and what does she do?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does Sasaki request?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story does Shimao tell Komura?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she like?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“</a:t>
            </a:r>
            <a:r>
              <a:rPr lang="en-US" sz="2400" i="1" dirty="0">
                <a:solidFill>
                  <a:srgbClr val="FF0000"/>
                </a:solidFill>
              </a:rPr>
              <a:t>It’s because that box contains the something that </a:t>
            </a:r>
            <a:r>
              <a:rPr lang="en-US" sz="2400" i="1" dirty="0" smtClean="0">
                <a:solidFill>
                  <a:srgbClr val="FF0000"/>
                </a:solidFill>
              </a:rPr>
              <a:t>was inside </a:t>
            </a:r>
            <a:r>
              <a:rPr lang="en-US" sz="2400" i="1" dirty="0">
                <a:solidFill>
                  <a:srgbClr val="FF0000"/>
                </a:solidFill>
              </a:rPr>
              <a:t>you</a:t>
            </a:r>
            <a:r>
              <a:rPr lang="en-US" sz="2400" i="1" dirty="0" smtClean="0"/>
              <a:t>.” (p76)  </a:t>
            </a:r>
            <a:r>
              <a:rPr lang="en-US" sz="2800" dirty="0" smtClean="0"/>
              <a:t>What do you think this means?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you think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story </a:t>
            </a:r>
            <a:r>
              <a:rPr lang="en-US" sz="2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actually about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</a:t>
            </a: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 smtClean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402" y="476672"/>
            <a:ext cx="6914998" cy="818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UFO in Kushiro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87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119</cp:revision>
  <dcterms:created xsi:type="dcterms:W3CDTF">2012-04-16T03:40:06Z</dcterms:created>
  <dcterms:modified xsi:type="dcterms:W3CDTF">2016-06-15T04:03:59Z</dcterms:modified>
</cp:coreProperties>
</file>