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1704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9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0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5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3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3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5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3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5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02969-A665-4F12-A6F1-ED4C0EA179D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DA51C-6840-4F82-B3E5-B6B9810F7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6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525" y="1090959"/>
            <a:ext cx="3113603" cy="3219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7156" y="4688378"/>
            <a:ext cx="10216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+mj-lt"/>
              </a:rPr>
              <a:t>Challenge </a:t>
            </a:r>
            <a:r>
              <a:rPr lang="en-US" sz="5400" dirty="0" smtClean="0">
                <a:latin typeface="+mj-lt"/>
              </a:rPr>
              <a:t>5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7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Make A </a:t>
            </a:r>
            <a:r>
              <a:rPr lang="en-US" sz="3200" dirty="0" err="1"/>
              <a:t>TikTok</a:t>
            </a:r>
            <a:r>
              <a:rPr lang="en-US" sz="3200" dirty="0"/>
              <a:t> Video Featuring </a:t>
            </a:r>
            <a:r>
              <a:rPr lang="en-US" sz="3200" b="1" dirty="0">
                <a:solidFill>
                  <a:srgbClr val="FF0000"/>
                </a:solidFill>
              </a:rPr>
              <a:t>An Energetic Start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dirty="0"/>
              <a:t>The Principle To Cover Is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</a:rPr>
              <a:t>Principle 4 Become Genuinely Interested In Other People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Deadline 2.45pm</a:t>
            </a:r>
          </a:p>
          <a:p>
            <a:pPr marL="0" indent="0" algn="ctr">
              <a:buNone/>
            </a:pPr>
            <a:r>
              <a:rPr lang="en-US" sz="3200" b="1" dirty="0"/>
              <a:t>#IISRU #MCS1350</a:t>
            </a:r>
          </a:p>
          <a:p>
            <a:pPr marL="0" indent="0" algn="ctr">
              <a:buNone/>
            </a:pPr>
            <a:endParaRPr lang="en-US" sz="3200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TikTok</a:t>
            </a:r>
            <a:r>
              <a:rPr lang="en-US" dirty="0"/>
              <a:t> Challenge </a:t>
            </a:r>
            <a:r>
              <a:rPr lang="en-US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99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+mj-lt"/>
              </a:rPr>
              <a:t>Scoring Is As Follows :</a:t>
            </a:r>
          </a:p>
          <a:p>
            <a:pPr marL="0" indent="0" algn="ctr">
              <a:buNone/>
            </a:pPr>
            <a:endParaRPr lang="en-US" sz="3200" dirty="0">
              <a:latin typeface="+mj-lt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+mj-lt"/>
              </a:rPr>
              <a:t>Completion (2.45 pm) 1 / 3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Good 2 / 3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Excellent 3 / 3</a:t>
            </a:r>
          </a:p>
          <a:p>
            <a:pPr marL="0" indent="0" algn="ctr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8708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54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TikTok Challenge 5</vt:lpstr>
      <vt:lpstr>Scoring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TikTok Challenge 1</dc:title>
  <dc:creator>Gareth Finch</dc:creator>
  <cp:lastModifiedBy>NMB303</cp:lastModifiedBy>
  <cp:revision>13</cp:revision>
  <dcterms:created xsi:type="dcterms:W3CDTF">2019-12-10T02:20:16Z</dcterms:created>
  <dcterms:modified xsi:type="dcterms:W3CDTF">2019-12-16T08:30:17Z</dcterms:modified>
</cp:coreProperties>
</file>