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7" autoAdjust="0"/>
    <p:restoredTop sz="94660"/>
  </p:normalViewPr>
  <p:slideViewPr>
    <p:cSldViewPr>
      <p:cViewPr varScale="1">
        <p:scale>
          <a:sx n="82" d="100"/>
          <a:sy n="82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57402" y="476672"/>
            <a:ext cx="7981798" cy="1653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smtClean="0">
                <a:solidFill>
                  <a:srgbClr val="FF0000"/>
                </a:solidFill>
              </a:rPr>
              <a:t>The War </a:t>
            </a:r>
            <a:r>
              <a:rPr lang="en-US" sz="6600" dirty="0" smtClean="0">
                <a:solidFill>
                  <a:srgbClr val="FF0000"/>
                </a:solidFill>
              </a:rPr>
              <a:t>Of </a:t>
            </a:r>
            <a:r>
              <a:rPr lang="en-US" sz="6600" dirty="0" smtClean="0">
                <a:solidFill>
                  <a:srgbClr val="FF0000"/>
                </a:solidFill>
              </a:rPr>
              <a:t>Art</a:t>
            </a:r>
            <a:endParaRPr lang="en-GB" sz="6600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193973"/>
            <a:ext cx="8153400" cy="1219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4000" i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57402" y="3193973"/>
            <a:ext cx="7772400" cy="1470025"/>
          </a:xfrm>
        </p:spPr>
        <p:txBody>
          <a:bodyPr/>
          <a:lstStyle/>
          <a:p>
            <a:r>
              <a:rPr lang="en-US" i="1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The War </a:t>
            </a:r>
            <a:r>
              <a:rPr lang="en-GB" dirty="0" smtClean="0">
                <a:solidFill>
                  <a:srgbClr val="FF0000"/>
                </a:solidFill>
              </a:rPr>
              <a:t>Of </a:t>
            </a:r>
            <a:r>
              <a:rPr lang="en-GB" dirty="0" smtClean="0">
                <a:solidFill>
                  <a:srgbClr val="FF0000"/>
                </a:solidFill>
              </a:rPr>
              <a:t>Art - Part 1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Autofit/>
          </a:bodyPr>
          <a:lstStyle/>
          <a:p>
            <a:pPr marL="742950" indent="-742950" algn="ctr">
              <a:buAutoNum type="arabicPeriod"/>
            </a:pPr>
            <a:r>
              <a:rPr lang="en-US" sz="3600" dirty="0" smtClean="0"/>
              <a:t>What is the ‘</a:t>
            </a:r>
            <a:r>
              <a:rPr lang="en-US" sz="3600" dirty="0"/>
              <a:t>D</a:t>
            </a:r>
            <a:r>
              <a:rPr lang="en-US" sz="3600" dirty="0" smtClean="0"/>
              <a:t>eath Wish’?</a:t>
            </a:r>
          </a:p>
          <a:p>
            <a:pPr marL="742950" indent="-742950" algn="ctr">
              <a:buAutoNum type="arabicPeriod"/>
            </a:pP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 is the hard part?</a:t>
            </a:r>
          </a:p>
          <a:p>
            <a:pPr marL="742950" indent="-742950" algn="ctr">
              <a:buAutoNum type="arabicPeriod"/>
            </a:pPr>
            <a:r>
              <a:rPr lang="en-US" sz="3600" dirty="0" smtClean="0"/>
              <a:t>What keeps us from sitting down everyday?</a:t>
            </a:r>
          </a:p>
          <a:p>
            <a:pPr marL="742950" indent="-742950" algn="ctr">
              <a:buAutoNum type="arabicPeriod"/>
            </a:pP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How would you describe </a:t>
            </a:r>
            <a:r>
              <a:rPr lang="en-US" sz="3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Pressfield’s</a:t>
            </a: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routine?</a:t>
            </a:r>
          </a:p>
          <a:p>
            <a:pPr marL="742950" indent="-742950" algn="ctr">
              <a:buAutoNum type="arabicPeriod"/>
            </a:pPr>
            <a:r>
              <a:rPr lang="en-US" sz="3600" dirty="0" smtClean="0"/>
              <a:t>What is the quality of the writing </a:t>
            </a:r>
            <a:r>
              <a:rPr lang="en-US" sz="3600" dirty="0" err="1" smtClean="0"/>
              <a:t>Pressfield</a:t>
            </a:r>
            <a:r>
              <a:rPr lang="en-US" sz="3600" dirty="0" smtClean="0"/>
              <a:t> does?</a:t>
            </a:r>
          </a:p>
          <a:p>
            <a:pPr marL="742950" indent="-742950" algn="ctr">
              <a:buAutoNum type="arabicPeriod"/>
            </a:pPr>
            <a:endParaRPr lang="en-US" dirty="0" smtClean="0"/>
          </a:p>
          <a:p>
            <a:pPr marL="742950" indent="-742950" algn="ctr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51</Words>
  <Application>Microsoft Office PowerPoint</Application>
  <PresentationFormat>On-screen Show 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Questions</vt:lpstr>
      <vt:lpstr>The War Of Art - Part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IIS83</cp:lastModifiedBy>
  <cp:revision>109</cp:revision>
  <dcterms:created xsi:type="dcterms:W3CDTF">2012-04-16T03:40:06Z</dcterms:created>
  <dcterms:modified xsi:type="dcterms:W3CDTF">2018-12-04T11:56:09Z</dcterms:modified>
</cp:coreProperties>
</file>