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74" d="100"/>
          <a:sy n="74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981798" cy="165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Last Rung on the Ladder – Stephen King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193973"/>
            <a:ext cx="8153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/>
              <a:t>Questions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Who are the two main characters in the story?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What did the two children like to do?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happened to Larry’s sister after he lost contact with her?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What is the contrast between the past and the present of this story?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Is this a ‘happy hopeful story’, or a ‘sad , hopeless one’?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What does the title ‘The Last Rung on the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Ladder’ represent ?</a:t>
            </a:r>
            <a:endParaRPr lang="en-US" sz="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80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80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 smtClean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AutoNum type="arabicPeriod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402" y="476672"/>
            <a:ext cx="6914998" cy="818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Last Rung on the Ladder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92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107</cp:revision>
  <dcterms:created xsi:type="dcterms:W3CDTF">2012-04-16T03:40:06Z</dcterms:created>
  <dcterms:modified xsi:type="dcterms:W3CDTF">2016-04-21T01:49:19Z</dcterms:modified>
</cp:coreProperties>
</file>