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7" autoAdjust="0"/>
    <p:restoredTop sz="94660"/>
  </p:normalViewPr>
  <p:slideViewPr>
    <p:cSldViewPr>
      <p:cViewPr varScale="1">
        <p:scale>
          <a:sx n="69" d="100"/>
          <a:sy n="69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25/07/2016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57402" y="476672"/>
            <a:ext cx="7981798" cy="1653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The Cat From Hell – </a:t>
            </a:r>
            <a:r>
              <a:rPr lang="en-US" dirty="0" smtClean="0">
                <a:solidFill>
                  <a:srgbClr val="FF0000"/>
                </a:solidFill>
              </a:rPr>
              <a:t>Stephen King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193973"/>
            <a:ext cx="8153400" cy="1219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i="1" dirty="0" smtClean="0"/>
              <a:t>Questions</a:t>
            </a:r>
            <a:endParaRPr lang="en-GB" sz="4000" i="1" dirty="0"/>
          </a:p>
        </p:txBody>
      </p:sp>
    </p:spTree>
    <p:extLst>
      <p:ext uri="{BB962C8B-B14F-4D97-AF65-F5344CB8AC3E}">
        <p14:creationId xmlns=""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What is the strange task for the </a:t>
            </a:r>
            <a:r>
              <a:rPr lang="en-US" sz="2800" dirty="0" err="1" smtClean="0"/>
              <a:t>hitman</a:t>
            </a:r>
            <a:r>
              <a:rPr lang="en-US" sz="2800" dirty="0" smtClean="0"/>
              <a:t>?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Where does the money come from to pay him? </a:t>
            </a: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What is the character of the cat like?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may be the reason for the cat’s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behaviour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What sort of story is this?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happens at the end? 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Is the story </a:t>
            </a:r>
            <a:r>
              <a:rPr lang="en-US" sz="2800" dirty="0" smtClean="0"/>
              <a:t>satisfying? Why or why not?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 this story well written?</a:t>
            </a:r>
            <a:endParaRPr lang="en-US" sz="800" dirty="0"/>
          </a:p>
          <a:p>
            <a:pPr marL="457200" indent="-457200" algn="ctr">
              <a:buFont typeface="Arial" pitchFamily="34" charset="0"/>
              <a:buAutoNum type="arabicPeriod"/>
            </a:pPr>
            <a:endParaRPr lang="en-US" sz="1050" dirty="0" smtClean="0"/>
          </a:p>
          <a:p>
            <a:pPr marL="457200" indent="-457200" algn="ctr">
              <a:buFont typeface="Arial" pitchFamily="34" charset="0"/>
              <a:buAutoNum type="arabicPeriod"/>
            </a:pPr>
            <a:endParaRPr lang="en-US" sz="1050" dirty="0"/>
          </a:p>
          <a:p>
            <a:pPr marL="457200" indent="-457200" algn="ctr">
              <a:buFont typeface="Arial" pitchFamily="34" charset="0"/>
              <a:buAutoNum type="arabicPeriod"/>
            </a:pPr>
            <a:endParaRPr lang="en-US" sz="1050" dirty="0"/>
          </a:p>
          <a:p>
            <a:pPr marL="457200" indent="-457200" algn="ctr">
              <a:buAutoNum type="arabicPeriod"/>
            </a:pP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57402" y="476672"/>
            <a:ext cx="6914998" cy="818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The Cat </a:t>
            </a:r>
            <a:r>
              <a:rPr lang="en-US" dirty="0" smtClean="0">
                <a:solidFill>
                  <a:srgbClr val="FF0000"/>
                </a:solidFill>
              </a:rPr>
              <a:t>From </a:t>
            </a:r>
            <a:r>
              <a:rPr lang="en-US" dirty="0" smtClean="0">
                <a:solidFill>
                  <a:srgbClr val="FF0000"/>
                </a:solidFill>
              </a:rPr>
              <a:t>Hell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80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nmb</cp:lastModifiedBy>
  <cp:revision>128</cp:revision>
  <dcterms:created xsi:type="dcterms:W3CDTF">2012-04-16T03:40:06Z</dcterms:created>
  <dcterms:modified xsi:type="dcterms:W3CDTF">2016-07-25T05:04:57Z</dcterms:modified>
</cp:coreProperties>
</file>