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7" r:id="rId3"/>
    <p:sldId id="276" r:id="rId4"/>
    <p:sldId id="277" r:id="rId5"/>
    <p:sldId id="279" r:id="rId6"/>
    <p:sldId id="281" r:id="rId7"/>
    <p:sldId id="282" r:id="rId8"/>
    <p:sldId id="280" r:id="rId9"/>
    <p:sldId id="283" r:id="rId10"/>
    <p:sldId id="278" r:id="rId11"/>
    <p:sldId id="284" r:id="rId12"/>
    <p:sldId id="28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- Ghost Windows -" initials="-GW-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7" autoAdjust="0"/>
    <p:restoredTop sz="94660"/>
  </p:normalViewPr>
  <p:slideViewPr>
    <p:cSldViewPr>
      <p:cViewPr varScale="1">
        <p:scale>
          <a:sx n="104" d="100"/>
          <a:sy n="104" d="100"/>
        </p:scale>
        <p:origin x="-186" y="-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BA138-F4D1-44F7-BA0D-823CDE4224D8}" type="datetimeFigureOut">
              <a:rPr lang="en-GB" smtClean="0"/>
              <a:pPr/>
              <a:t>04/04/2014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C90CF-7515-4D46-82E4-F7427E10F68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7061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90CF-7515-4D46-82E4-F7427E10F68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37503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04/04/2014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36099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04/04/2014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86870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04/04/2014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0904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04/04/2014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08653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04/04/2014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419639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04/04/2014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540407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04/04/2014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61681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04/04/2014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028694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04/04/2014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87088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04/04/2014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80218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04/04/2014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11971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16507-3071-4991-8815-AE92149C5F86}" type="datetimeFigureOut">
              <a:rPr lang="en-GB" smtClean="0"/>
              <a:pPr/>
              <a:t>04/04/2014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68043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Single Vowel Exclamations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100186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/ ɔɪ /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smtClean="0"/>
              <a:t>oi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“oi, come here”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949145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Reasons for single vowel </a:t>
            </a:r>
            <a:r>
              <a:rPr lang="en-US" dirty="0" smtClean="0">
                <a:solidFill>
                  <a:srgbClr val="FF0000"/>
                </a:solidFill>
              </a:rPr>
              <a:t>exclamations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Can you think of why we have single vowel exclamations in English?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949145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From your own language?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Can you come up with some other examples of single vowel exclamations from your own language?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949145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Meaning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Single </a:t>
            </a:r>
            <a:r>
              <a:rPr lang="en-US" sz="3600" smtClean="0">
                <a:solidFill>
                  <a:srgbClr val="FF0000"/>
                </a:solidFill>
              </a:rPr>
              <a:t>vowel exclamations</a:t>
            </a:r>
            <a:r>
              <a:rPr lang="en-US" sz="3600" smtClean="0"/>
              <a:t> </a:t>
            </a:r>
            <a:r>
              <a:rPr lang="en-US" sz="3600" dirty="0" smtClean="0"/>
              <a:t>are short vowel sounds that we let out in certain situations to express a </a:t>
            </a:r>
            <a:r>
              <a:rPr lang="en-US" sz="3600" dirty="0" smtClean="0">
                <a:solidFill>
                  <a:srgbClr val="FF0000"/>
                </a:solidFill>
              </a:rPr>
              <a:t>unique feeling or emotion</a:t>
            </a:r>
            <a:r>
              <a:rPr lang="en-US" sz="3600" dirty="0" smtClean="0"/>
              <a:t>.</a:t>
            </a:r>
            <a:endParaRPr lang="en-US" sz="36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9145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/aː/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smtClean="0"/>
              <a:t>ah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“ah, I understand”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949145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/aːː/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smtClean="0"/>
              <a:t>ahh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“ahh, he’s so cute”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949145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/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aʊ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smtClean="0"/>
              <a:t>ow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“oww, that hurts!”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949145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/əʊ/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smtClean="0"/>
              <a:t>oh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“oh, I’m very surprised”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949145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/3ː/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smtClean="0"/>
              <a:t>er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“er, what’s the answer?”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949145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/3ːː/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smtClean="0"/>
              <a:t>urgh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“urgh, that’s disgusting”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949145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/uː/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smtClean="0"/>
              <a:t>ooh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“ooh, how exciting”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949145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726</TotalTime>
  <Words>156</Words>
  <Application>Microsoft Office PowerPoint</Application>
  <PresentationFormat>On-screen Show (4:3)</PresentationFormat>
  <Paragraphs>43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Single Vowel Exclamations</vt:lpstr>
      <vt:lpstr>Meaning</vt:lpstr>
      <vt:lpstr>/aː/</vt:lpstr>
      <vt:lpstr>/aːː/</vt:lpstr>
      <vt:lpstr>/ aʊ /</vt:lpstr>
      <vt:lpstr>/əʊ/</vt:lpstr>
      <vt:lpstr>/3ː/</vt:lpstr>
      <vt:lpstr>/3ːː/</vt:lpstr>
      <vt:lpstr>/uː/</vt:lpstr>
      <vt:lpstr>/ ɔɪ /</vt:lpstr>
      <vt:lpstr>Reasons for single vowel exclamations</vt:lpstr>
      <vt:lpstr>From your own language?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Wind-Up Bird Chronicle</dc:title>
  <dc:creator>Image 17</dc:creator>
  <cp:lastModifiedBy>Jirasak</cp:lastModifiedBy>
  <cp:revision>71</cp:revision>
  <dcterms:created xsi:type="dcterms:W3CDTF">2012-04-16T03:40:06Z</dcterms:created>
  <dcterms:modified xsi:type="dcterms:W3CDTF">2014-04-04T13:13:47Z</dcterms:modified>
</cp:coreProperties>
</file>