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7402" y="476672"/>
            <a:ext cx="7981798" cy="1653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Riding The Bullet – </a:t>
            </a:r>
            <a:r>
              <a:rPr lang="en-US" dirty="0" smtClean="0">
                <a:solidFill>
                  <a:srgbClr val="FF0000"/>
                </a:solidFill>
              </a:rPr>
              <a:t>Stephen King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193973"/>
            <a:ext cx="8153400" cy="1219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>Questions</a:t>
            </a:r>
            <a:endParaRPr lang="en-GB" sz="4000" i="1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400" i="1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List the people the protagonist takes a ride with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strange about the second person?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is </a:t>
            </a:r>
            <a:r>
              <a:rPr lang="en-US" sz="2800" dirty="0" smtClean="0"/>
              <a:t>wrong with the protagonist's mother? 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 you think really happened? Was it real?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happens finally?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effective about this story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(or not)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80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 smtClean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Font typeface="Arial" pitchFamily="34" charset="0"/>
              <a:buAutoNum type="arabicPeriod"/>
            </a:pPr>
            <a:endParaRPr lang="en-US" sz="1050" dirty="0"/>
          </a:p>
          <a:p>
            <a:pPr marL="457200" indent="-457200" algn="ctr">
              <a:buAutoNum type="arabicPeriod"/>
            </a:pP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402" y="476672"/>
            <a:ext cx="6914998" cy="818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Riding The Bullet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62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118</cp:revision>
  <dcterms:created xsi:type="dcterms:W3CDTF">2012-04-16T03:40:06Z</dcterms:created>
  <dcterms:modified xsi:type="dcterms:W3CDTF">2017-06-06T07:23:46Z</dcterms:modified>
</cp:coreProperties>
</file>