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English Facts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how many you can get 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The only word in English that sounds the same with the final 4 letters removed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Queue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The longest word in English with no vowels</a:t>
            </a:r>
            <a:endParaRPr lang="en-US" sz="3600" dirty="0"/>
          </a:p>
          <a:p>
            <a:pPr marL="0" indent="0" algn="ctr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Rhythms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 smtClean="0"/>
              <a:t>7 letters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6407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The only word in English with 3 consecutive double letters</a:t>
            </a:r>
            <a:endParaRPr lang="en-US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B</a:t>
            </a:r>
            <a:r>
              <a:rPr lang="en-US" sz="6000" u="sng" dirty="0" smtClean="0">
                <a:solidFill>
                  <a:srgbClr val="FF0000"/>
                </a:solidFill>
              </a:rPr>
              <a:t>ookkee</a:t>
            </a:r>
            <a:r>
              <a:rPr lang="en-US" sz="6000" dirty="0" smtClean="0">
                <a:solidFill>
                  <a:srgbClr val="FF0000"/>
                </a:solidFill>
              </a:rPr>
              <a:t>per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6150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The only 2 words in English where all the vowels (AEIOU) appear in order throughout the word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6000" u="sng" dirty="0" smtClean="0">
                <a:solidFill>
                  <a:srgbClr val="FF0000"/>
                </a:solidFill>
              </a:rPr>
              <a:t>a</a:t>
            </a:r>
            <a:r>
              <a:rPr lang="en-US" sz="6000" dirty="0" smtClean="0">
                <a:solidFill>
                  <a:srgbClr val="FF0000"/>
                </a:solidFill>
              </a:rPr>
              <a:t>bst</a:t>
            </a:r>
            <a:r>
              <a:rPr lang="en-US" sz="6000" u="sng" dirty="0" smtClean="0">
                <a:solidFill>
                  <a:srgbClr val="FF0000"/>
                </a:solidFill>
              </a:rPr>
              <a:t>e</a:t>
            </a:r>
            <a:r>
              <a:rPr lang="en-US" sz="6000" dirty="0" smtClean="0">
                <a:solidFill>
                  <a:srgbClr val="FF0000"/>
                </a:solidFill>
              </a:rPr>
              <a:t>m</a:t>
            </a:r>
            <a:r>
              <a:rPr lang="en-US" sz="6000" u="sng" dirty="0" smtClean="0">
                <a:solidFill>
                  <a:srgbClr val="FF0000"/>
                </a:solidFill>
              </a:rPr>
              <a:t>iou</a:t>
            </a:r>
            <a:r>
              <a:rPr lang="en-US" sz="6000" dirty="0" smtClean="0">
                <a:solidFill>
                  <a:srgbClr val="FF0000"/>
                </a:solidFill>
              </a:rPr>
              <a:t>s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f</a:t>
            </a:r>
            <a:r>
              <a:rPr lang="en-US" sz="6000" u="sng" dirty="0" smtClean="0">
                <a:solidFill>
                  <a:srgbClr val="FF0000"/>
                </a:solidFill>
              </a:rPr>
              <a:t>a</a:t>
            </a:r>
            <a:r>
              <a:rPr lang="en-US" sz="6000" dirty="0" smtClean="0">
                <a:solidFill>
                  <a:srgbClr val="FF0000"/>
                </a:solidFill>
              </a:rPr>
              <a:t>c</a:t>
            </a:r>
            <a:r>
              <a:rPr lang="en-US" sz="6000" u="sng" dirty="0" smtClean="0">
                <a:solidFill>
                  <a:srgbClr val="FF0000"/>
                </a:solidFill>
              </a:rPr>
              <a:t>e</a:t>
            </a:r>
            <a:r>
              <a:rPr lang="en-US" sz="6000" dirty="0" smtClean="0">
                <a:solidFill>
                  <a:srgbClr val="FF0000"/>
                </a:solidFill>
              </a:rPr>
              <a:t>t</a:t>
            </a:r>
            <a:r>
              <a:rPr lang="en-US" sz="6000" u="sng" dirty="0" smtClean="0">
                <a:solidFill>
                  <a:srgbClr val="FF0000"/>
                </a:solidFill>
              </a:rPr>
              <a:t>iou</a:t>
            </a:r>
            <a:r>
              <a:rPr lang="en-US" sz="6000" dirty="0" smtClean="0">
                <a:solidFill>
                  <a:srgbClr val="FF0000"/>
                </a:solidFill>
              </a:rPr>
              <a:t>s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95444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The word with the most definitions in English </a:t>
            </a:r>
          </a:p>
          <a:p>
            <a:pPr marL="0" indent="0"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Set</a:t>
            </a:r>
          </a:p>
          <a:p>
            <a:pPr marL="0" indent="0" algn="ctr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 smtClean="0"/>
              <a:t>Can you guess how many definitions?</a:t>
            </a:r>
          </a:p>
          <a:p>
            <a:pPr marL="0" indent="0" algn="ctr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464! </a:t>
            </a: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304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88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Random English Facts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75</cp:revision>
  <dcterms:created xsi:type="dcterms:W3CDTF">2012-04-16T03:40:06Z</dcterms:created>
  <dcterms:modified xsi:type="dcterms:W3CDTF">2014-03-24T01:18:17Z</dcterms:modified>
</cp:coreProperties>
</file>