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92" d="100"/>
          <a:sy n="92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Vocabulary </a:t>
            </a:r>
            <a:r>
              <a:rPr lang="en-US" sz="5400" smtClean="0">
                <a:solidFill>
                  <a:srgbClr val="FF0000"/>
                </a:solidFill>
              </a:rPr>
              <a:t>of </a:t>
            </a:r>
            <a:r>
              <a:rPr lang="en-US" sz="5400">
                <a:solidFill>
                  <a:srgbClr val="FF0000"/>
                </a:solidFill>
              </a:rPr>
              <a:t>Video Games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Please define the following terms in your own words </a:t>
            </a:r>
            <a:r>
              <a:rPr lang="en-US" sz="4900" dirty="0" smtClean="0">
                <a:solidFill>
                  <a:srgbClr val="FF0000"/>
                </a:solidFill>
              </a:rPr>
              <a:t>(</a:t>
            </a:r>
            <a:r>
              <a:rPr lang="en-US" sz="4900" dirty="0" smtClean="0">
                <a:solidFill>
                  <a:srgbClr val="FF0000"/>
                </a:solidFill>
              </a:rPr>
              <a:t>p229)</a:t>
            </a: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Video game</a:t>
            </a:r>
          </a:p>
          <a:p>
            <a:r>
              <a:rPr lang="en-US" sz="3600" dirty="0" smtClean="0"/>
              <a:t>Crowdsource</a:t>
            </a:r>
          </a:p>
          <a:p>
            <a:r>
              <a:rPr lang="en-US" sz="3600" dirty="0" smtClean="0"/>
              <a:t>First person perspective game</a:t>
            </a:r>
          </a:p>
          <a:p>
            <a:r>
              <a:rPr lang="en-US" sz="3600" dirty="0" smtClean="0"/>
              <a:t>Gamification</a:t>
            </a:r>
          </a:p>
          <a:p>
            <a:r>
              <a:rPr lang="en-US" sz="3600" dirty="0" smtClean="0"/>
              <a:t>Third party publishers</a:t>
            </a:r>
          </a:p>
          <a:p>
            <a:r>
              <a:rPr lang="en-US" sz="3600" dirty="0" smtClean="0"/>
              <a:t>MMO</a:t>
            </a:r>
          </a:p>
          <a:p>
            <a:r>
              <a:rPr lang="en-US" sz="3600" dirty="0" smtClean="0"/>
              <a:t>Casual games</a:t>
            </a:r>
          </a:p>
          <a:p>
            <a:r>
              <a:rPr lang="en-US" sz="3600" dirty="0" smtClean="0"/>
              <a:t>Freemium games</a:t>
            </a:r>
          </a:p>
          <a:p>
            <a:r>
              <a:rPr lang="en-US" sz="3600" dirty="0" err="1" smtClean="0"/>
              <a:t>Advergames</a:t>
            </a:r>
            <a:endParaRPr lang="en-US" sz="3600" dirty="0"/>
          </a:p>
          <a:p>
            <a:r>
              <a:rPr lang="en-US" sz="3600" dirty="0" smtClean="0"/>
              <a:t>Advocacy games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1900</TotalTime>
  <Words>36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Vocabulary of Video Games</vt:lpstr>
      <vt:lpstr>Please define the following terms in your own words (p229)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131</cp:revision>
  <dcterms:created xsi:type="dcterms:W3CDTF">2012-04-16T03:40:06Z</dcterms:created>
  <dcterms:modified xsi:type="dcterms:W3CDTF">2016-02-07T01:06:34Z</dcterms:modified>
</cp:coreProperties>
</file>