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86411" autoAdjust="0"/>
  </p:normalViewPr>
  <p:slideViewPr>
    <p:cSldViewPr>
      <p:cViewPr varScale="1">
        <p:scale>
          <a:sx n="78" d="100"/>
          <a:sy n="78" d="100"/>
        </p:scale>
        <p:origin x="13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Vocabulary of </a:t>
            </a:r>
            <a:r>
              <a:rPr lang="en-US" sz="5400" dirty="0" smtClean="0">
                <a:solidFill>
                  <a:srgbClr val="FF0000"/>
                </a:solidFill>
              </a:rPr>
              <a:t>the </a:t>
            </a:r>
            <a:r>
              <a:rPr lang="en-US" sz="5400" dirty="0" smtClean="0">
                <a:solidFill>
                  <a:srgbClr val="FF0000"/>
                </a:solidFill>
              </a:rPr>
              <a:t>Internet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Please define the following terms in your own words </a:t>
            </a:r>
            <a:r>
              <a:rPr lang="en-US" sz="4900" dirty="0" smtClean="0">
                <a:solidFill>
                  <a:srgbClr val="FF0000"/>
                </a:solidFill>
              </a:rPr>
              <a:t>(p260)</a:t>
            </a:r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3600" smtClean="0"/>
          </a:p>
          <a:p>
            <a:r>
              <a:rPr lang="en-US" sz="3600" dirty="0" smtClean="0"/>
              <a:t>Internet</a:t>
            </a:r>
            <a:endParaRPr lang="en-US" sz="3600" dirty="0"/>
          </a:p>
          <a:p>
            <a:r>
              <a:rPr lang="en-US" sz="3600" dirty="0" smtClean="0"/>
              <a:t>Mainframe computer</a:t>
            </a:r>
          </a:p>
          <a:p>
            <a:r>
              <a:rPr lang="en-US" sz="3600" dirty="0" smtClean="0"/>
              <a:t>Multimedia</a:t>
            </a:r>
          </a:p>
          <a:p>
            <a:r>
              <a:rPr lang="en-US" sz="3600" dirty="0" smtClean="0"/>
              <a:t>Domain name</a:t>
            </a:r>
          </a:p>
          <a:p>
            <a:r>
              <a:rPr lang="en-US" sz="3600" dirty="0" smtClean="0"/>
              <a:t>Hyperlink</a:t>
            </a:r>
          </a:p>
          <a:p>
            <a:r>
              <a:rPr lang="en-US" sz="3600" dirty="0" smtClean="0"/>
              <a:t>Global village</a:t>
            </a:r>
          </a:p>
          <a:p>
            <a:r>
              <a:rPr lang="en-US" sz="3600" dirty="0" smtClean="0"/>
              <a:t>Fair use</a:t>
            </a:r>
          </a:p>
          <a:p>
            <a:r>
              <a:rPr lang="en-US" sz="3600" dirty="0" smtClean="0"/>
              <a:t>Encryption</a:t>
            </a:r>
          </a:p>
          <a:p>
            <a:r>
              <a:rPr lang="en-US" sz="3600" dirty="0" smtClean="0"/>
              <a:t>Cloud computing</a:t>
            </a:r>
          </a:p>
          <a:p>
            <a:r>
              <a:rPr lang="en-US" sz="3600" dirty="0" smtClean="0"/>
              <a:t>Network neutrality</a:t>
            </a:r>
          </a:p>
          <a:p>
            <a:r>
              <a:rPr lang="en-US" sz="3600" dirty="0" smtClean="0"/>
              <a:t>Digital divide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1884</TotalTime>
  <Words>35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Vocabulary of the Internet</vt:lpstr>
      <vt:lpstr>Please define the following terms in your own words (p260)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130</cp:revision>
  <dcterms:created xsi:type="dcterms:W3CDTF">2012-04-16T03:40:06Z</dcterms:created>
  <dcterms:modified xsi:type="dcterms:W3CDTF">2016-02-13T21:06:11Z</dcterms:modified>
</cp:coreProperties>
</file>