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7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327" autoAdjust="0"/>
    <p:restoredTop sz="86411" autoAdjust="0"/>
  </p:normalViewPr>
  <p:slideViewPr>
    <p:cSldViewPr>
      <p:cViewPr varScale="1">
        <p:scale>
          <a:sx n="87" d="100"/>
          <a:sy n="87" d="100"/>
        </p:scale>
        <p:origin x="-306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56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29/01/2016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11190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41615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63840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80929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1066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02866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29/01/2016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29674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29/01/2016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99086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29/01/2016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78860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1319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77257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29/01/2016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5581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Vocabulary of Television</a:t>
            </a:r>
            <a:endParaRPr lang="en-GB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0186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 nodePh="1">
                                  <p:stCondLst>
                                    <p:cond delay="75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Please define the following terms in your own words </a:t>
            </a:r>
            <a:r>
              <a:rPr lang="en-US" sz="4900" dirty="0" smtClean="0">
                <a:solidFill>
                  <a:srgbClr val="FF0000"/>
                </a:solidFill>
              </a:rPr>
              <a:t>(p181)</a:t>
            </a:r>
            <a:endParaRPr lang="en-GB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Pixels</a:t>
            </a:r>
            <a:r>
              <a:rPr lang="en-US" sz="3600" dirty="0" smtClean="0"/>
              <a:t> - Picture dots</a:t>
            </a:r>
            <a:endParaRPr lang="en-US" sz="3600" dirty="0" smtClean="0"/>
          </a:p>
          <a:p>
            <a:r>
              <a:rPr lang="en-US" sz="3600" smtClean="0">
                <a:solidFill>
                  <a:srgbClr val="FF0000"/>
                </a:solidFill>
              </a:rPr>
              <a:t>Network</a:t>
            </a:r>
            <a:r>
              <a:rPr lang="en-US" sz="3600" smtClean="0"/>
              <a:t> - </a:t>
            </a:r>
            <a:r>
              <a:rPr lang="en-US" sz="3600" dirty="0" err="1" smtClean="0"/>
              <a:t>Organisations</a:t>
            </a:r>
            <a:r>
              <a:rPr lang="en-US" sz="3600" dirty="0" smtClean="0"/>
              <a:t> who produce, distribute and broadcast TV</a:t>
            </a:r>
            <a:endParaRPr lang="en-US" sz="3600" dirty="0" smtClean="0"/>
          </a:p>
          <a:p>
            <a:r>
              <a:rPr lang="en-US" sz="3600" dirty="0" smtClean="0">
                <a:solidFill>
                  <a:srgbClr val="FF0000"/>
                </a:solidFill>
              </a:rPr>
              <a:t>Pilots</a:t>
            </a:r>
            <a:r>
              <a:rPr lang="en-US" sz="3600" dirty="0" smtClean="0"/>
              <a:t> - An example trial TV program</a:t>
            </a:r>
            <a:endParaRPr lang="en-US" sz="3600" dirty="0" smtClean="0"/>
          </a:p>
          <a:p>
            <a:r>
              <a:rPr lang="en-US" sz="3600" dirty="0">
                <a:solidFill>
                  <a:srgbClr val="FF0000"/>
                </a:solidFill>
              </a:rPr>
              <a:t>Retransmission </a:t>
            </a:r>
            <a:r>
              <a:rPr lang="en-US" sz="3600" dirty="0" smtClean="0">
                <a:solidFill>
                  <a:srgbClr val="FF0000"/>
                </a:solidFill>
              </a:rPr>
              <a:t>fees</a:t>
            </a:r>
            <a:r>
              <a:rPr lang="en-US" sz="3600" dirty="0" smtClean="0"/>
              <a:t> - The fee a local cable company pays to a station to carry its signal</a:t>
            </a:r>
            <a:endParaRPr lang="en-US" sz="3600" dirty="0"/>
          </a:p>
          <a:p>
            <a:r>
              <a:rPr lang="en-US" sz="3600" dirty="0" smtClean="0">
                <a:solidFill>
                  <a:srgbClr val="FF0000"/>
                </a:solidFill>
              </a:rPr>
              <a:t>Premium </a:t>
            </a:r>
            <a:r>
              <a:rPr lang="en-US" sz="3600" dirty="0" smtClean="0">
                <a:solidFill>
                  <a:srgbClr val="FF0000"/>
                </a:solidFill>
              </a:rPr>
              <a:t>cable </a:t>
            </a:r>
            <a:r>
              <a:rPr lang="en-US" sz="3600" dirty="0" smtClean="0"/>
              <a:t>- Subscription based cable TV (like HBO)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smtClean="0">
                <a:solidFill>
                  <a:srgbClr val="FF0000"/>
                </a:solidFill>
              </a:rPr>
              <a:t>Cord </a:t>
            </a:r>
            <a:r>
              <a:rPr lang="en-US" sz="3600" dirty="0" smtClean="0">
                <a:solidFill>
                  <a:srgbClr val="FF0000"/>
                </a:solidFill>
              </a:rPr>
              <a:t>cutting</a:t>
            </a:r>
            <a:r>
              <a:rPr lang="en-US" sz="3600" dirty="0" smtClean="0"/>
              <a:t> </a:t>
            </a:r>
            <a:r>
              <a:rPr lang="en-US" sz="3600" dirty="0" smtClean="0"/>
              <a:t>- Cancelling cable TV in </a:t>
            </a:r>
            <a:r>
              <a:rPr lang="en-US" sz="3600" dirty="0" err="1" smtClean="0"/>
              <a:t>favour</a:t>
            </a:r>
            <a:r>
              <a:rPr lang="en-US" sz="3600" dirty="0" smtClean="0"/>
              <a:t> of using the internet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smtClean="0">
                <a:solidFill>
                  <a:srgbClr val="FF0000"/>
                </a:solidFill>
              </a:rPr>
              <a:t>Fiber optic </a:t>
            </a:r>
            <a:r>
              <a:rPr lang="en-US" sz="3600" dirty="0" smtClean="0">
                <a:solidFill>
                  <a:srgbClr val="FF0000"/>
                </a:solidFill>
              </a:rPr>
              <a:t>cable</a:t>
            </a:r>
            <a:r>
              <a:rPr lang="en-US" sz="3600" dirty="0" smtClean="0"/>
              <a:t> </a:t>
            </a:r>
            <a:r>
              <a:rPr lang="en-US" sz="3600" dirty="0" smtClean="0"/>
              <a:t>- High end cables made of glass using light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smtClean="0">
                <a:solidFill>
                  <a:srgbClr val="FF0000"/>
                </a:solidFill>
              </a:rPr>
              <a:t>DBS</a:t>
            </a:r>
            <a:r>
              <a:rPr lang="en-US" sz="3600" dirty="0" smtClean="0"/>
              <a:t> </a:t>
            </a:r>
            <a:r>
              <a:rPr lang="en-US" sz="3600" dirty="0" smtClean="0"/>
              <a:t>- Direct Broadcast Satellite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smtClean="0">
                <a:solidFill>
                  <a:srgbClr val="FF0000"/>
                </a:solidFill>
              </a:rPr>
              <a:t>Broadband</a:t>
            </a:r>
            <a:r>
              <a:rPr lang="en-US" sz="3600" dirty="0" smtClean="0"/>
              <a:t> </a:t>
            </a:r>
            <a:r>
              <a:rPr lang="en-US" sz="3600" dirty="0" smtClean="0"/>
              <a:t>- An internet connection with a higher level of data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smtClean="0">
                <a:solidFill>
                  <a:srgbClr val="FF0000"/>
                </a:solidFill>
              </a:rPr>
              <a:t>VOD</a:t>
            </a:r>
            <a:r>
              <a:rPr lang="en-US" sz="3600" dirty="0" smtClean="0"/>
              <a:t> </a:t>
            </a:r>
            <a:r>
              <a:rPr lang="en-US" sz="3600" dirty="0" smtClean="0"/>
              <a:t>- Video On Demand (e.g. Netflix)</a:t>
            </a:r>
            <a:endParaRPr lang="en-US" sz="3600" dirty="0" smtClean="0">
              <a:solidFill>
                <a:srgbClr val="FF0000"/>
              </a:solidFill>
            </a:endParaRPr>
          </a:p>
          <a:p>
            <a:endParaRPr lang="en-US" sz="3600" dirty="0" smtClean="0"/>
          </a:p>
          <a:p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981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1966</TotalTime>
  <Words>115</Words>
  <Application>Microsoft Office PowerPoint</Application>
  <PresentationFormat>นำเสนอทางหน้าจอ (4:3)</PresentationFormat>
  <Paragraphs>18</Paragraphs>
  <Slides>2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Office Theme</vt:lpstr>
      <vt:lpstr>Vocabulary of Television</vt:lpstr>
      <vt:lpstr>Please define the following terms in your own words (p181)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Mycom</cp:lastModifiedBy>
  <cp:revision>128</cp:revision>
  <dcterms:created xsi:type="dcterms:W3CDTF">2012-04-16T03:40:06Z</dcterms:created>
  <dcterms:modified xsi:type="dcterms:W3CDTF">2016-01-29T05:31:41Z</dcterms:modified>
</cp:coreProperties>
</file>