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78" d="100"/>
          <a:sy n="78" d="100"/>
        </p:scale>
        <p:origin x="13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Video Exercise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tx1"/>
                </a:solidFill>
              </a:rPr>
              <a:t>The Internet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Task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Please watch </a:t>
            </a:r>
            <a:r>
              <a:rPr lang="en-US" sz="3600" dirty="0" smtClean="0"/>
              <a:t>the documentary about Edward Snowden </a:t>
            </a:r>
            <a:r>
              <a:rPr lang="en-US" sz="3600" dirty="0" err="1" smtClean="0"/>
              <a:t>Citizenfour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Ask yourself, is the Internet a force for good </a:t>
            </a:r>
            <a:r>
              <a:rPr lang="en-US" sz="3600" b="1" dirty="0" smtClean="0">
                <a:solidFill>
                  <a:srgbClr val="FF0000"/>
                </a:solidFill>
              </a:rPr>
              <a:t>in the world</a:t>
            </a:r>
            <a:r>
              <a:rPr lang="en-US" sz="3600" b="1" smtClean="0">
                <a:solidFill>
                  <a:srgbClr val="FF0000"/>
                </a:solidFill>
              </a:rPr>
              <a:t>? 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-Is the internet a safe form of mass communication?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-Can we trust that our information is safe?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-Would we be better off without the Internet?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-Is Edward Snowden a hero or a traitor? 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2055</TotalTime>
  <Words>70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Video Exercise</vt:lpstr>
      <vt:lpstr>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138</cp:revision>
  <dcterms:created xsi:type="dcterms:W3CDTF">2012-04-16T03:40:06Z</dcterms:created>
  <dcterms:modified xsi:type="dcterms:W3CDTF">2016-02-13T21:04:57Z</dcterms:modified>
</cp:coreProperties>
</file>