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327" autoAdjust="0"/>
    <p:restoredTop sz="86411" autoAdjust="0"/>
  </p:normalViewPr>
  <p:slideViewPr>
    <p:cSldViewPr>
      <p:cViewPr varScale="1">
        <p:scale>
          <a:sx n="74" d="100"/>
          <a:sy n="74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1190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41615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6384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8092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066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2866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9674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9086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788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319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77257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Video Exercise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Radio, Recording and Popular Music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0186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Task</a:t>
            </a:r>
            <a:endParaRPr lang="en-GB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Please watch the documentary</a:t>
            </a:r>
            <a:r>
              <a:rPr lang="en-US" sz="3600" i="1" dirty="0" smtClean="0"/>
              <a:t> Searching for Sugar Man</a:t>
            </a:r>
            <a:r>
              <a:rPr lang="en-US" sz="3600" dirty="0" smtClean="0"/>
              <a:t> </a:t>
            </a:r>
            <a:r>
              <a:rPr lang="en-US" sz="3600" dirty="0" smtClean="0"/>
              <a:t>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4500" b="1" dirty="0" smtClean="0">
                <a:solidFill>
                  <a:srgbClr val="FF0000"/>
                </a:solidFill>
              </a:rPr>
              <a:t>In </a:t>
            </a:r>
            <a:r>
              <a:rPr lang="en-US" sz="4500" b="1" dirty="0" smtClean="0">
                <a:solidFill>
                  <a:srgbClr val="FF0000"/>
                </a:solidFill>
              </a:rPr>
              <a:t>what ways has the world changed since the start of the story? </a:t>
            </a:r>
          </a:p>
          <a:p>
            <a:pPr marL="0" indent="0">
              <a:buNone/>
            </a:pPr>
            <a:endParaRPr lang="en-US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</a:rPr>
              <a:t>-What is the language of Rodriguez’s songs like? Write down some examples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</a:rPr>
              <a:t>-</a:t>
            </a:r>
            <a:r>
              <a:rPr lang="en-US" sz="4500" dirty="0" smtClean="0">
                <a:solidFill>
                  <a:srgbClr val="FF0000"/>
                </a:solidFill>
              </a:rPr>
              <a:t>Could this </a:t>
            </a:r>
            <a:r>
              <a:rPr lang="en-US" sz="4500" dirty="0" smtClean="0">
                <a:solidFill>
                  <a:srgbClr val="FF0000"/>
                </a:solidFill>
              </a:rPr>
              <a:t>story happen </a:t>
            </a:r>
            <a:r>
              <a:rPr lang="en-US" sz="4500" dirty="0" smtClean="0">
                <a:solidFill>
                  <a:srgbClr val="FF0000"/>
                </a:solidFill>
              </a:rPr>
              <a:t>again today? </a:t>
            </a:r>
            <a:endParaRPr lang="en-US" sz="4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</a:rPr>
              <a:t>-</a:t>
            </a:r>
            <a:r>
              <a:rPr lang="en-US" sz="4500" dirty="0" smtClean="0">
                <a:solidFill>
                  <a:srgbClr val="FF0000"/>
                </a:solidFill>
              </a:rPr>
              <a:t>How did mass communication help in what happened</a:t>
            </a:r>
            <a:r>
              <a:rPr lang="en-US" sz="4500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sz="4500" dirty="0" smtClean="0">
                <a:solidFill>
                  <a:srgbClr val="FF0000"/>
                </a:solidFill>
              </a:rPr>
              <a:t>-</a:t>
            </a:r>
            <a:r>
              <a:rPr lang="en-US" sz="4500" dirty="0" smtClean="0">
                <a:solidFill>
                  <a:srgbClr val="FF0000"/>
                </a:solidFill>
              </a:rPr>
              <a:t>How important is mass media as a tool for humans to deliver </a:t>
            </a:r>
            <a:r>
              <a:rPr lang="en-US" sz="4500" dirty="0" smtClean="0">
                <a:solidFill>
                  <a:srgbClr val="FF0000"/>
                </a:solidFill>
              </a:rPr>
              <a:t>messages in the modern day?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en-US" sz="4000" dirty="0" smtClean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981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2099</TotalTime>
  <Words>85</Words>
  <Application>Microsoft Office PowerPoint</Application>
  <PresentationFormat>On-screen Show (4:3)</PresentationFormat>
  <Paragraphs>17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Video Exercise</vt:lpstr>
      <vt:lpstr>Task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nmb</cp:lastModifiedBy>
  <cp:revision>138</cp:revision>
  <dcterms:created xsi:type="dcterms:W3CDTF">2012-04-16T03:40:06Z</dcterms:created>
  <dcterms:modified xsi:type="dcterms:W3CDTF">2016-02-08T05:36:35Z</dcterms:modified>
</cp:coreProperties>
</file>