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92" d="100"/>
          <a:sy n="92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Video Exercise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tx1"/>
                </a:solidFill>
              </a:rPr>
              <a:t>The Power of the Media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“</a:t>
            </a:r>
            <a:r>
              <a:rPr lang="en-US" sz="3600" dirty="0" smtClean="0">
                <a:solidFill>
                  <a:srgbClr val="FF0000"/>
                </a:solidFill>
              </a:rPr>
              <a:t>Whoever controls the media, controls the mind</a:t>
            </a:r>
            <a:r>
              <a:rPr lang="en-US" sz="3600" dirty="0" smtClean="0"/>
              <a:t>” – Jim Morrison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900" dirty="0" smtClean="0">
                <a:solidFill>
                  <a:srgbClr val="FF0000"/>
                </a:solidFill>
              </a:rPr>
              <a:t>Task</a:t>
            </a:r>
            <a:endParaRPr lang="en-GB" sz="49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On a piece of paper, write down your opinions of Afghanistan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1. </a:t>
            </a:r>
            <a:r>
              <a:rPr lang="en-US" sz="3600" dirty="0" smtClean="0">
                <a:solidFill>
                  <a:srgbClr val="FF0000"/>
                </a:solidFill>
              </a:rPr>
              <a:t>What was Afghanistan like in the 1950s?</a:t>
            </a:r>
            <a:r>
              <a:rPr lang="en-US" sz="3600" dirty="0" smtClean="0"/>
              <a:t> </a:t>
            </a:r>
          </a:p>
          <a:p>
            <a:pPr marL="742950" indent="-742950" algn="ctr"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Write a few words</a:t>
            </a: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5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Task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On a piece of paper, write down your opinions of Afghanistan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2. </a:t>
            </a:r>
            <a:r>
              <a:rPr lang="en-US" sz="3600" dirty="0" smtClean="0">
                <a:solidFill>
                  <a:srgbClr val="FF0000"/>
                </a:solidFill>
              </a:rPr>
              <a:t>What has caused Afghanistan to become </a:t>
            </a:r>
            <a:r>
              <a:rPr lang="en-US" sz="3600" dirty="0" smtClean="0">
                <a:solidFill>
                  <a:srgbClr val="FF0000"/>
                </a:solidFill>
              </a:rPr>
              <a:t>what </a:t>
            </a:r>
            <a:r>
              <a:rPr lang="en-US" sz="3600" dirty="0" smtClean="0">
                <a:solidFill>
                  <a:srgbClr val="FF0000"/>
                </a:solidFill>
              </a:rPr>
              <a:t>it is </a:t>
            </a:r>
            <a:r>
              <a:rPr lang="en-US" sz="3600" dirty="0" smtClean="0">
                <a:solidFill>
                  <a:srgbClr val="FF0000"/>
                </a:solidFill>
              </a:rPr>
              <a:t>today? </a:t>
            </a:r>
            <a:endParaRPr lang="en-US" sz="3600" dirty="0">
              <a:solidFill>
                <a:srgbClr val="FF0000"/>
              </a:solidFill>
            </a:endParaRPr>
          </a:p>
          <a:p>
            <a:pPr marL="742950" indent="-742950" algn="ctr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Write down a few words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346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Task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Now lets watch the documentary </a:t>
            </a:r>
            <a:r>
              <a:rPr lang="en-US" sz="3600" i="1" dirty="0" smtClean="0">
                <a:solidFill>
                  <a:srgbClr val="FF0000"/>
                </a:solidFill>
              </a:rPr>
              <a:t>Bitter Lake</a:t>
            </a:r>
            <a:r>
              <a:rPr lang="en-US" sz="3600" i="1" dirty="0" smtClean="0"/>
              <a:t>.</a:t>
            </a:r>
            <a:endParaRPr lang="en-US" sz="3600" i="1" dirty="0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smtClean="0"/>
              <a:t>Now please </a:t>
            </a:r>
            <a:r>
              <a:rPr lang="en-US" sz="3600" dirty="0" smtClean="0"/>
              <a:t>re-answer questions 1 and 2</a:t>
            </a:r>
            <a:r>
              <a:rPr lang="en-US" sz="3600" smtClean="0"/>
              <a:t>. </a:t>
            </a:r>
            <a:endParaRPr lang="en-US" sz="360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How </a:t>
            </a:r>
            <a:r>
              <a:rPr lang="en-US" sz="3600" dirty="0" smtClean="0"/>
              <a:t>have your opinions changed?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5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2098</TotalTime>
  <Words>102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Video Exercise</vt:lpstr>
      <vt:lpstr>PowerPoint Presentation</vt:lpstr>
      <vt:lpstr>Task</vt:lpstr>
      <vt:lpstr>Task</vt:lpstr>
      <vt:lpstr>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143</cp:revision>
  <dcterms:created xsi:type="dcterms:W3CDTF">2012-04-16T03:40:06Z</dcterms:created>
  <dcterms:modified xsi:type="dcterms:W3CDTF">2016-02-11T01:18:27Z</dcterms:modified>
</cp:coreProperties>
</file>