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7" r:id="rId4"/>
    <p:sldId id="285" r:id="rId5"/>
    <p:sldId id="267" r:id="rId6"/>
    <p:sldId id="279" r:id="rId7"/>
    <p:sldId id="284" r:id="rId8"/>
    <p:sldId id="28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27" autoAdjust="0"/>
    <p:restoredTop sz="86411" autoAdjust="0"/>
  </p:normalViewPr>
  <p:slideViewPr>
    <p:cSldViewPr>
      <p:cViewPr varScale="1">
        <p:scale>
          <a:sx n="116" d="100"/>
          <a:sy n="116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22" y="565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190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15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84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092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66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8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967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08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19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257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19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wtoon.com/" TargetMode="External"/><Relationship Id="rId2" Type="http://schemas.openxmlformats.org/officeDocument/2006/relationships/hyperlink" Target="http://www.prezi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rif.com/free-video-editing-software/" TargetMode="External"/><Relationship Id="rId4" Type="http://schemas.openxmlformats.org/officeDocument/2006/relationships/hyperlink" Target="http://www.bitstrip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rgbClr val="FF0000"/>
                </a:solidFill>
              </a:rPr>
              <a:t>MCS 2160 </a:t>
            </a:r>
            <a:r>
              <a:rPr lang="en-US" sz="5400" dirty="0" smtClean="0">
                <a:solidFill>
                  <a:srgbClr val="FF0000"/>
                </a:solidFill>
              </a:rPr>
              <a:t>Presentation</a:t>
            </a:r>
            <a:endParaRPr lang="en-GB" sz="54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Score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</a:t>
            </a:r>
            <a:r>
              <a:rPr lang="en-US" sz="3600" dirty="0"/>
              <a:t>MCS 2160 </a:t>
            </a:r>
            <a:r>
              <a:rPr lang="en-US" sz="3600" dirty="0" smtClean="0"/>
              <a:t>Presentation will count as 20% towards your final grade.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It is group work. Everyone should contribute. If some members of your group are not contributing please tell me </a:t>
            </a:r>
            <a:r>
              <a:rPr lang="en-US" sz="3600" b="1" dirty="0" smtClean="0"/>
              <a:t>as soon as possible</a:t>
            </a:r>
            <a:r>
              <a:rPr lang="en-US" sz="3600" dirty="0" smtClean="0"/>
              <a:t>. </a:t>
            </a:r>
            <a:endParaRPr lang="en-US" sz="11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81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Topics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Choose </a:t>
            </a:r>
            <a:r>
              <a:rPr lang="en-US" sz="2800" b="1" dirty="0" smtClean="0"/>
              <a:t>one topic </a:t>
            </a:r>
            <a:r>
              <a:rPr lang="en-US" sz="2800" dirty="0" smtClean="0"/>
              <a:t>for your presentation: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of </a:t>
            </a:r>
            <a:r>
              <a:rPr lang="en-US" sz="2800" i="1" dirty="0" smtClean="0">
                <a:solidFill>
                  <a:srgbClr val="FF0000"/>
                </a:solidFill>
              </a:rPr>
              <a:t>Star Wars – The Force Awakens</a:t>
            </a: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of </a:t>
            </a:r>
            <a:r>
              <a:rPr lang="en-US" sz="2800" i="1" dirty="0" smtClean="0">
                <a:solidFill>
                  <a:srgbClr val="FF0000"/>
                </a:solidFill>
              </a:rPr>
              <a:t>The Legend of Zelda </a:t>
            </a: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of </a:t>
            </a:r>
            <a:r>
              <a:rPr lang="en-US" sz="2800" i="1" dirty="0" smtClean="0">
                <a:solidFill>
                  <a:srgbClr val="FF0000"/>
                </a:solidFill>
              </a:rPr>
              <a:t>Justin Bieber’s Music</a:t>
            </a:r>
          </a:p>
          <a:p>
            <a:endParaRPr lang="en-US" sz="2800" i="1" dirty="0">
              <a:solidFill>
                <a:srgbClr val="FF0000"/>
              </a:solidFill>
            </a:endParaRPr>
          </a:p>
          <a:p>
            <a:r>
              <a:rPr lang="en-US" sz="2800" dirty="0" smtClean="0">
                <a:solidFill>
                  <a:srgbClr val="FF0000"/>
                </a:solidFill>
              </a:rPr>
              <a:t>The Language </a:t>
            </a:r>
            <a:r>
              <a:rPr lang="en-US" sz="2800" dirty="0">
                <a:solidFill>
                  <a:srgbClr val="FF0000"/>
                </a:solidFill>
              </a:rPr>
              <a:t>o</a:t>
            </a:r>
            <a:r>
              <a:rPr lang="en-US" sz="2800" dirty="0" smtClean="0">
                <a:solidFill>
                  <a:srgbClr val="FF0000"/>
                </a:solidFill>
              </a:rPr>
              <a:t>f </a:t>
            </a:r>
            <a:r>
              <a:rPr lang="en-US" sz="2800" i="1" dirty="0" smtClean="0">
                <a:solidFill>
                  <a:srgbClr val="FF0000"/>
                </a:solidFill>
              </a:rPr>
              <a:t>Game Of Thrones</a:t>
            </a:r>
          </a:p>
          <a:p>
            <a:endParaRPr lang="en-US" sz="2800" i="1" dirty="0" smtClean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The Language </a:t>
            </a:r>
            <a:r>
              <a:rPr lang="en-US" sz="2800" dirty="0" smtClean="0">
                <a:solidFill>
                  <a:srgbClr val="FF0000"/>
                </a:solidFill>
              </a:rPr>
              <a:t>of </a:t>
            </a:r>
            <a:r>
              <a:rPr lang="en-US" sz="2800" i="1" dirty="0" smtClean="0">
                <a:solidFill>
                  <a:srgbClr val="FF0000"/>
                </a:solidFill>
              </a:rPr>
              <a:t>Twitter</a:t>
            </a:r>
            <a:endParaRPr lang="en-US" sz="2800" i="1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514350" indent="-514350" algn="ctr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endParaRPr lang="en-US" sz="4400" dirty="0" smtClean="0"/>
          </a:p>
          <a:p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02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Include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/>
              <a:t>You </a:t>
            </a:r>
            <a:r>
              <a:rPr lang="en-US" sz="3600" dirty="0" smtClean="0"/>
              <a:t>should focus on the </a:t>
            </a:r>
            <a:r>
              <a:rPr lang="en-US" sz="3600" b="1" dirty="0" smtClean="0">
                <a:solidFill>
                  <a:srgbClr val="FF0000"/>
                </a:solidFill>
              </a:rPr>
              <a:t>language only</a:t>
            </a:r>
            <a:endParaRPr lang="en-US" sz="3600" dirty="0" smtClean="0"/>
          </a:p>
          <a:p>
            <a:pPr marL="0" indent="0">
              <a:buNone/>
            </a:pPr>
            <a:r>
              <a:rPr lang="en-US" sz="3600" u="sng" dirty="0" smtClean="0"/>
              <a:t>Ideas: </a:t>
            </a:r>
          </a:p>
          <a:p>
            <a:pPr marL="0" indent="0">
              <a:buNone/>
            </a:pPr>
            <a:r>
              <a:rPr lang="en-US" sz="3600" dirty="0" smtClean="0"/>
              <a:t>-Compare it to more formal language</a:t>
            </a:r>
          </a:p>
          <a:p>
            <a:pPr marL="0" indent="0">
              <a:buNone/>
            </a:pPr>
            <a:r>
              <a:rPr lang="en-US" sz="3600" dirty="0" smtClean="0"/>
              <a:t>-How is this language original?</a:t>
            </a:r>
          </a:p>
          <a:p>
            <a:pPr marL="0" indent="0">
              <a:buNone/>
            </a:pPr>
            <a:r>
              <a:rPr lang="en-US" sz="3600" dirty="0" smtClean="0"/>
              <a:t>-Why is the language written in this way?</a:t>
            </a:r>
          </a:p>
          <a:p>
            <a:pPr marL="0" indent="0">
              <a:buNone/>
            </a:pPr>
            <a:r>
              <a:rPr lang="en-US" sz="3600" dirty="0" smtClean="0"/>
              <a:t>-What influence has this type of language had?</a:t>
            </a:r>
          </a:p>
          <a:p>
            <a:pPr marL="0" indent="0">
              <a:buNone/>
            </a:pPr>
            <a:r>
              <a:rPr lang="en-US" sz="3600" dirty="0" smtClean="0"/>
              <a:t>-Give </a:t>
            </a:r>
            <a:r>
              <a:rPr lang="en-US" sz="3600" dirty="0"/>
              <a:t>examples 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Score breakdown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600" dirty="0" smtClean="0"/>
              <a:t>There will be 2 parts to your score of 20: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600" u="sng" dirty="0" smtClean="0"/>
              <a:t>Relevance to the chosen title</a:t>
            </a:r>
          </a:p>
          <a:p>
            <a:pPr marL="0" indent="0">
              <a:buNone/>
            </a:pPr>
            <a:r>
              <a:rPr lang="en-US" sz="3600" dirty="0" smtClean="0"/>
              <a:t>-How much information relevant to the chosen title is there?</a:t>
            </a:r>
          </a:p>
          <a:p>
            <a:pPr marL="0" indent="0">
              <a:buNone/>
            </a:pPr>
            <a:r>
              <a:rPr lang="en-US" sz="3600" dirty="0" smtClean="0"/>
              <a:t>-Is there any new information in there?</a:t>
            </a:r>
          </a:p>
          <a:p>
            <a:pPr marL="0" indent="0">
              <a:buNone/>
            </a:pPr>
            <a:r>
              <a:rPr lang="en-US" sz="3600" dirty="0" smtClean="0"/>
              <a:t>-Does it recap parts of the course?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/10 </a:t>
            </a:r>
            <a:r>
              <a:rPr lang="en-US" sz="3800" u="sng" dirty="0" smtClean="0"/>
              <a:t>Presentation skills</a:t>
            </a:r>
            <a:endParaRPr lang="en-US" sz="4400" u="sng" dirty="0"/>
          </a:p>
          <a:p>
            <a:pPr marL="0" indent="0">
              <a:buFontTx/>
              <a:buChar char="-"/>
            </a:pPr>
            <a:r>
              <a:rPr lang="en-US" sz="3600" dirty="0" smtClean="0"/>
              <a:t>How professional you are as a group?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interesting your presentation 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Do you read like a robot or speak with emphasis?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Did you prepare?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good is your timekeeping?</a:t>
            </a:r>
          </a:p>
          <a:p>
            <a:pPr marL="0" indent="0">
              <a:buFontTx/>
              <a:buChar char="-"/>
            </a:pPr>
            <a:r>
              <a:rPr lang="en-US" sz="3600" dirty="0" smtClean="0"/>
              <a:t>How are the slides you prepared (if any)?</a:t>
            </a:r>
          </a:p>
          <a:p>
            <a:pPr marL="0" indent="0"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Time limit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4400" dirty="0" smtClean="0"/>
              <a:t>The presentation should last 10 minutes. We have many groups to present, so you must be ready to present in your time slot.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sz="4400" dirty="0" smtClean="0"/>
              <a:t>When 10 minutes has nearly run out I will warn you that you only gave a minute to finish. You must then conclude.</a:t>
            </a:r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Failure to present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If you fail to present, you will get 0.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115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Tips</a:t>
            </a:r>
            <a:endParaRPr lang="en-GB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/>
            <a:r>
              <a:rPr lang="en-US" sz="2800" dirty="0"/>
              <a:t>Practice the presentation beforehand</a:t>
            </a:r>
          </a:p>
          <a:p>
            <a:pPr marL="0" indent="0"/>
            <a:r>
              <a:rPr lang="en-US" sz="2800" dirty="0"/>
              <a:t>Have one member of the group control the time</a:t>
            </a:r>
          </a:p>
          <a:p>
            <a:pPr marL="0" indent="0"/>
            <a:r>
              <a:rPr lang="en-US" sz="2800" dirty="0"/>
              <a:t>Introduce yourselves</a:t>
            </a:r>
          </a:p>
          <a:p>
            <a:pPr marL="0" indent="0"/>
            <a:r>
              <a:rPr lang="en-US" sz="2800" dirty="0"/>
              <a:t>Make sure all your slides are on the computer BEFORE the presentations start</a:t>
            </a:r>
          </a:p>
          <a:p>
            <a:pPr marL="0" indent="0"/>
            <a:r>
              <a:rPr lang="en-US" sz="2800" dirty="0"/>
              <a:t>Keep any text on the slides to a minimum (just key points)</a:t>
            </a:r>
          </a:p>
          <a:p>
            <a:pPr marL="0" indent="0"/>
            <a:r>
              <a:rPr lang="en-US" sz="2800" dirty="0"/>
              <a:t>DO NOT read off paper. That will affect your grade. Key points on paper are acceptable</a:t>
            </a:r>
          </a:p>
          <a:p>
            <a:pPr marL="0" indent="0"/>
            <a:r>
              <a:rPr lang="en-US" sz="2800" dirty="0"/>
              <a:t>Keep any videos to a minimum (a couple of minutes maximum) and ask yourself ... are they really necessary?</a:t>
            </a:r>
          </a:p>
          <a:p>
            <a:pPr marL="0" indent="0"/>
            <a:r>
              <a:rPr lang="en-US" sz="2800" dirty="0"/>
              <a:t>The following websites may be useful for creating media:</a:t>
            </a:r>
            <a:br>
              <a:rPr lang="en-US" sz="2800" dirty="0"/>
            </a:br>
            <a:r>
              <a:rPr lang="en-US" sz="2300" b="1" dirty="0" err="1">
                <a:solidFill>
                  <a:srgbClr val="FF0000"/>
                </a:solidFill>
              </a:rPr>
              <a:t>Prezi</a:t>
            </a:r>
            <a:r>
              <a:rPr lang="en-US" sz="2300" b="1" dirty="0">
                <a:solidFill>
                  <a:srgbClr val="FF0000"/>
                </a:solidFill>
              </a:rPr>
              <a:t> </a:t>
            </a:r>
            <a:r>
              <a:rPr lang="en-US" sz="2300" b="1" dirty="0"/>
              <a:t>         -     </a:t>
            </a:r>
            <a:r>
              <a:rPr lang="en-US" sz="2300" b="1" dirty="0">
                <a:solidFill>
                  <a:srgbClr val="FF0000"/>
                </a:solidFill>
                <a:hlinkClick r:id="rId2"/>
              </a:rPr>
              <a:t>www.prezi.com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>
                <a:solidFill>
                  <a:srgbClr val="FF0000"/>
                </a:solidFill>
              </a:rPr>
              <a:t>Powtoon</a:t>
            </a:r>
            <a:r>
              <a:rPr lang="en-US" sz="2300" b="1" dirty="0">
                <a:solidFill>
                  <a:srgbClr val="FF0000"/>
                </a:solidFill>
              </a:rPr>
              <a:t>   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3"/>
              </a:rPr>
              <a:t>www.powtoon.com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 err="1">
                <a:solidFill>
                  <a:srgbClr val="FF0000"/>
                </a:solidFill>
              </a:rPr>
              <a:t>Bitstrips</a:t>
            </a:r>
            <a:r>
              <a:rPr lang="en-US" sz="2300" b="1" dirty="0">
                <a:solidFill>
                  <a:srgbClr val="FF0000"/>
                </a:solidFill>
              </a:rPr>
              <a:t>    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4"/>
              </a:rPr>
              <a:t>www.bitstrips.com</a:t>
            </a:r>
            <a:r>
              <a:rPr lang="en-US" sz="2300" b="1" dirty="0">
                <a:solidFill>
                  <a:srgbClr val="FF0000"/>
                </a:solidFill>
              </a:rPr>
              <a:t/>
            </a:r>
            <a:br>
              <a:rPr lang="en-US" sz="2300" b="1" dirty="0">
                <a:solidFill>
                  <a:srgbClr val="FF0000"/>
                </a:solidFill>
              </a:rPr>
            </a:br>
            <a:r>
              <a:rPr lang="en-US" sz="2300" b="1" dirty="0">
                <a:solidFill>
                  <a:srgbClr val="FF0000"/>
                </a:solidFill>
              </a:rPr>
              <a:t>Video         </a:t>
            </a:r>
            <a:r>
              <a:rPr lang="en-US" sz="2300" b="1" dirty="0"/>
              <a:t>-</a:t>
            </a:r>
            <a:r>
              <a:rPr lang="en-US" sz="2300" b="1" dirty="0">
                <a:solidFill>
                  <a:srgbClr val="FF0000"/>
                </a:solidFill>
              </a:rPr>
              <a:t>     </a:t>
            </a:r>
            <a:r>
              <a:rPr lang="en-US" sz="2300" b="1" dirty="0">
                <a:solidFill>
                  <a:srgbClr val="FF0000"/>
                </a:solidFill>
                <a:hlinkClick r:id="rId5"/>
              </a:rPr>
              <a:t>Serif Movie Plus Starter</a:t>
            </a:r>
            <a:endParaRPr lang="en-US" sz="23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11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1851</TotalTime>
  <Words>392</Words>
  <Application>Microsoft Office PowerPoint</Application>
  <PresentationFormat>On-screen Show (4:3)</PresentationFormat>
  <Paragraphs>75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MCS 2160 Presentation</vt:lpstr>
      <vt:lpstr>Score</vt:lpstr>
      <vt:lpstr>Topics</vt:lpstr>
      <vt:lpstr>Include</vt:lpstr>
      <vt:lpstr>Score breakdown</vt:lpstr>
      <vt:lpstr>Time limit</vt:lpstr>
      <vt:lpstr>Failure to present</vt:lpstr>
      <vt:lpstr>Tips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The Game</cp:lastModifiedBy>
  <cp:revision>121</cp:revision>
  <dcterms:created xsi:type="dcterms:W3CDTF">2012-04-16T03:40:06Z</dcterms:created>
  <dcterms:modified xsi:type="dcterms:W3CDTF">2016-01-25T04:43:20Z</dcterms:modified>
</cp:coreProperties>
</file>