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MCS 2160 </a:t>
            </a:r>
            <a:r>
              <a:rPr lang="en-US" sz="5400" dirty="0" smtClean="0">
                <a:solidFill>
                  <a:srgbClr val="FF0000"/>
                </a:solidFill>
              </a:rPr>
              <a:t>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MCS 2160 </a:t>
            </a:r>
            <a:r>
              <a:rPr lang="en-US" sz="3600" dirty="0" smtClean="0"/>
              <a:t>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Choose </a:t>
            </a:r>
            <a:r>
              <a:rPr lang="en-US" sz="2800" b="1" dirty="0" smtClean="0"/>
              <a:t>one topic </a:t>
            </a:r>
            <a:r>
              <a:rPr lang="en-US" sz="2800" dirty="0" smtClean="0"/>
              <a:t>for your presentation: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of </a:t>
            </a:r>
            <a:r>
              <a:rPr lang="en-US" sz="2800" i="1" dirty="0" smtClean="0">
                <a:solidFill>
                  <a:srgbClr val="FF0000"/>
                </a:solidFill>
              </a:rPr>
              <a:t>A Movie Of Your Choice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of </a:t>
            </a:r>
            <a:r>
              <a:rPr lang="en-US" sz="2800" i="1" dirty="0" smtClean="0">
                <a:solidFill>
                  <a:srgbClr val="FF0000"/>
                </a:solidFill>
              </a:rPr>
              <a:t>You Choose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of </a:t>
            </a:r>
            <a:r>
              <a:rPr lang="en-US" sz="2800" i="1" dirty="0" smtClean="0">
                <a:solidFill>
                  <a:srgbClr val="FF0000"/>
                </a:solidFill>
              </a:rPr>
              <a:t>Justin Bieber’s Music</a:t>
            </a:r>
          </a:p>
          <a:p>
            <a:endParaRPr lang="en-US" sz="2800" i="1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</a:t>
            </a:r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f </a:t>
            </a:r>
            <a:r>
              <a:rPr lang="en-US" sz="2800" i="1" dirty="0" smtClean="0">
                <a:solidFill>
                  <a:srgbClr val="FF0000"/>
                </a:solidFill>
              </a:rPr>
              <a:t>Game Of Thrones</a:t>
            </a: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The Language </a:t>
            </a:r>
            <a:r>
              <a:rPr lang="en-US" sz="2800" dirty="0" smtClean="0">
                <a:solidFill>
                  <a:srgbClr val="FF0000"/>
                </a:solidFill>
              </a:rPr>
              <a:t>of </a:t>
            </a:r>
            <a:r>
              <a:rPr lang="en-US" sz="2800" i="1" dirty="0" smtClean="0">
                <a:solidFill>
                  <a:srgbClr val="FF0000"/>
                </a:solidFill>
              </a:rPr>
              <a:t>Twitter</a:t>
            </a:r>
            <a:endParaRPr lang="en-US" sz="2800" i="1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You should focus on the </a:t>
            </a:r>
            <a:r>
              <a:rPr lang="en-US" sz="3600" b="1" dirty="0" smtClean="0">
                <a:solidFill>
                  <a:srgbClr val="FF0000"/>
                </a:solidFill>
              </a:rPr>
              <a:t>language only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u="sng" dirty="0" smtClean="0"/>
              <a:t>Ideas: </a:t>
            </a:r>
          </a:p>
          <a:p>
            <a:pPr marL="0" indent="0">
              <a:buNone/>
            </a:pPr>
            <a:r>
              <a:rPr lang="en-US" sz="3600" dirty="0" smtClean="0"/>
              <a:t>-Compare it to more formal language</a:t>
            </a:r>
          </a:p>
          <a:p>
            <a:pPr marL="0" indent="0">
              <a:buNone/>
            </a:pPr>
            <a:r>
              <a:rPr lang="en-US" sz="3600" dirty="0" smtClean="0"/>
              <a:t>-How is this language original?</a:t>
            </a:r>
          </a:p>
          <a:p>
            <a:pPr marL="0" indent="0">
              <a:buNone/>
            </a:pPr>
            <a:r>
              <a:rPr lang="en-US" sz="3600" dirty="0" smtClean="0"/>
              <a:t>-Why is the language written in this way?</a:t>
            </a:r>
          </a:p>
          <a:p>
            <a:pPr marL="0" indent="0">
              <a:buNone/>
            </a:pPr>
            <a:r>
              <a:rPr lang="en-US" sz="3600" dirty="0" smtClean="0"/>
              <a:t>-What influence has this type of language had?</a:t>
            </a:r>
          </a:p>
          <a:p>
            <a:pPr marL="0" indent="0">
              <a:buNone/>
            </a:pPr>
            <a:r>
              <a:rPr lang="en-US" sz="3600" dirty="0" smtClean="0"/>
              <a:t>-Give </a:t>
            </a:r>
            <a:r>
              <a:rPr lang="en-US" sz="3600" dirty="0"/>
              <a:t>examples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in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sz="2800" dirty="0"/>
              <a:t>Practice the presentation beforehand</a:t>
            </a:r>
          </a:p>
          <a:p>
            <a:pPr marL="0" indent="0"/>
            <a:r>
              <a:rPr lang="en-US" sz="2800" dirty="0"/>
              <a:t>Have one member of the group control the time</a:t>
            </a:r>
          </a:p>
          <a:p>
            <a:pPr marL="0" indent="0"/>
            <a:r>
              <a:rPr lang="en-US" sz="2800" dirty="0"/>
              <a:t>Introduce yourselves</a:t>
            </a:r>
          </a:p>
          <a:p>
            <a:pPr marL="0" indent="0"/>
            <a:r>
              <a:rPr lang="en-US" sz="2800" dirty="0"/>
              <a:t>Make sure all your slides are on the computer BEFORE the presentations start</a:t>
            </a:r>
          </a:p>
          <a:p>
            <a:pPr marL="0" indent="0"/>
            <a:r>
              <a:rPr lang="en-US" sz="2800" dirty="0"/>
              <a:t>Keep any text on the slides to a minimum (just key points)</a:t>
            </a:r>
          </a:p>
          <a:p>
            <a:pPr marL="0" indent="0"/>
            <a:r>
              <a:rPr lang="en-US" sz="2800" dirty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/>
              <a:t>Keep any videos to a minimum (a couple of minutes maximum) and ask yourself ... are they really necessary?</a:t>
            </a:r>
          </a:p>
          <a:p>
            <a:pPr marL="0" indent="0"/>
            <a:r>
              <a:rPr lang="en-US" sz="2800" dirty="0"/>
              <a:t>The following websites may be useful for creating media:</a:t>
            </a:r>
            <a:br>
              <a:rPr lang="en-US" sz="2800" dirty="0"/>
            </a:br>
            <a:r>
              <a:rPr lang="en-US" sz="2300" b="1" dirty="0" err="1">
                <a:solidFill>
                  <a:srgbClr val="FF0000"/>
                </a:solidFill>
              </a:rPr>
              <a:t>Prezi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 - 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>
                <a:solidFill>
                  <a:srgbClr val="FF0000"/>
                </a:solidFill>
              </a:rPr>
              <a:t>Powtoon</a:t>
            </a:r>
            <a:r>
              <a:rPr lang="en-US" sz="2300" b="1" dirty="0">
                <a:solidFill>
                  <a:srgbClr val="FF0000"/>
                </a:solidFill>
              </a:rPr>
              <a:t>   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>
                <a:solidFill>
                  <a:srgbClr val="FF0000"/>
                </a:solidFill>
              </a:rPr>
              <a:t>Bitstrips</a:t>
            </a:r>
            <a:r>
              <a:rPr lang="en-US" sz="2300" b="1" dirty="0">
                <a:solidFill>
                  <a:srgbClr val="FF0000"/>
                </a:solidFill>
              </a:rPr>
              <a:t>    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>
                <a:solidFill>
                  <a:srgbClr val="FF0000"/>
                </a:solidFill>
              </a:rPr>
              <a:t>Video         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1852</TotalTime>
  <Words>389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MCS 2160 Presentation</vt:lpstr>
      <vt:lpstr>Score</vt:lpstr>
      <vt:lpstr>Topics</vt:lpstr>
      <vt:lpstr>Include</vt:lpstr>
      <vt:lpstr>Score breakdown</vt:lpstr>
      <vt:lpstr>Time limit</vt:lpstr>
      <vt:lpstr>Failure to present</vt:lpstr>
      <vt:lpstr>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RU1002</cp:lastModifiedBy>
  <cp:revision>122</cp:revision>
  <dcterms:created xsi:type="dcterms:W3CDTF">2012-04-16T03:40:06Z</dcterms:created>
  <dcterms:modified xsi:type="dcterms:W3CDTF">2019-02-18T08:01:31Z</dcterms:modified>
</cp:coreProperties>
</file>