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2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92" d="100"/>
          <a:sy n="92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Form of Mass Media 5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The Internet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Origins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600" dirty="0" smtClean="0"/>
              <a:t>The concept of connected computers existed as far back as the 1970s, and was known as ARPANET.</a:t>
            </a:r>
          </a:p>
          <a:p>
            <a:endParaRPr lang="en-US" sz="3600" dirty="0"/>
          </a:p>
          <a:p>
            <a:r>
              <a:rPr lang="en-US" sz="3600" dirty="0" smtClean="0"/>
              <a:t>The Internet (or “internet”) as we know it is often credited to Tim </a:t>
            </a:r>
            <a:r>
              <a:rPr lang="en-US" sz="3600" dirty="0" err="1" smtClean="0"/>
              <a:t>Berners</a:t>
            </a:r>
            <a:r>
              <a:rPr lang="en-US" sz="3600" dirty="0" smtClean="0"/>
              <a:t> Lee and his invention of HTTP, otherwise known as the World Wide Web protocol (or ‘WWW’).  </a:t>
            </a:r>
          </a:p>
          <a:p>
            <a:endParaRPr lang="en-US" sz="3600" dirty="0" smtClean="0"/>
          </a:p>
          <a:p>
            <a:r>
              <a:rPr lang="en-US" sz="3600" dirty="0" smtClean="0"/>
              <a:t>It was 1995 when the internet really began to grow commercially. By the late 1990s internet traffic grew by 100% each year!</a:t>
            </a:r>
          </a:p>
          <a:p>
            <a:endParaRPr lang="en-US" sz="3600" dirty="0" smtClean="0"/>
          </a:p>
          <a:p>
            <a:r>
              <a:rPr lang="en-US" sz="3600" dirty="0" smtClean="0"/>
              <a:t>Since then the internet has grown to include many services including communication (email) and data sharing (FTP, torrents, streaming etc.)</a:t>
            </a:r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Rise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smtClean="0"/>
              <a:t>internet has become a big part of life in most aroun</a:t>
            </a:r>
            <a:r>
              <a:rPr lang="en-US" sz="1800" dirty="0" smtClean="0"/>
              <a:t>d the world since its invention. </a:t>
            </a:r>
            <a:endParaRPr lang="en-US" sz="2800" dirty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60497"/>
            <a:ext cx="7560840" cy="45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9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Recent Change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most interesting thing about the internet and its growth is the speed at which the industry changes. Recently we have seen the rise of smartphones and social networking its effects. </a:t>
            </a:r>
          </a:p>
          <a:p>
            <a:endParaRPr lang="en-US" sz="24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31" y="2564904"/>
            <a:ext cx="567174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Recent Change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7211144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12628"/>
            <a:ext cx="6696743" cy="4547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3640" y="1377156"/>
            <a:ext cx="785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recent UK </a:t>
            </a:r>
            <a:r>
              <a:rPr lang="en-US" dirty="0" err="1" smtClean="0"/>
              <a:t>Ofcom</a:t>
            </a:r>
            <a:r>
              <a:rPr lang="en-US" dirty="0" smtClean="0"/>
              <a:t> survey highlighted these changes in the UK: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6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2084</TotalTime>
  <Words>184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Form of Mass Media 5</vt:lpstr>
      <vt:lpstr>Origins</vt:lpstr>
      <vt:lpstr>Rise</vt:lpstr>
      <vt:lpstr>Recent Change</vt:lpstr>
      <vt:lpstr>Recent Change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143</cp:revision>
  <dcterms:created xsi:type="dcterms:W3CDTF">2012-04-16T03:40:06Z</dcterms:created>
  <dcterms:modified xsi:type="dcterms:W3CDTF">2016-02-13T02:12:16Z</dcterms:modified>
</cp:coreProperties>
</file>