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86411" autoAdjust="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Form of Mass </a:t>
            </a:r>
            <a:r>
              <a:rPr lang="en-US" sz="5400" smtClean="0">
                <a:solidFill>
                  <a:srgbClr val="FF0000"/>
                </a:solidFill>
              </a:rPr>
              <a:t>Media 4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Video Games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Origins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The evolution of video games probably started around the 1950s/1960s with computerized systems capable of playing chess, and pinball machines becoming popular in arcades.  </a:t>
            </a:r>
          </a:p>
          <a:p>
            <a:endParaRPr lang="en-US" sz="3600" dirty="0"/>
          </a:p>
          <a:p>
            <a:r>
              <a:rPr lang="en-US" sz="3600" dirty="0" smtClean="0"/>
              <a:t>Pong was the first really popular coin operated arcade machine, and it was released in 1972. There were other games before it though.</a:t>
            </a:r>
          </a:p>
          <a:p>
            <a:endParaRPr lang="en-US" sz="3600" dirty="0" smtClean="0"/>
          </a:p>
          <a:p>
            <a:r>
              <a:rPr lang="en-US" sz="3600" dirty="0" smtClean="0"/>
              <a:t>The rise of computer games took place by the 1980s with th</a:t>
            </a:r>
            <a:r>
              <a:rPr lang="en-US" sz="3600" dirty="0" smtClean="0"/>
              <a:t>e release of home systems and an ever expanding arcade line up. 1978-1982 was known as the ‘Golden Age of Arcade Games’- Source Wikipedia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Atari 2600 was one of the first really popular home consoles (1977) and sold </a:t>
            </a:r>
            <a:r>
              <a:rPr lang="en-US" sz="3600" dirty="0" smtClean="0"/>
              <a:t>30</a:t>
            </a:r>
            <a:r>
              <a:rPr lang="en-US" sz="3600" dirty="0" smtClean="0"/>
              <a:t> million+ units, priced $199 (equivalent to $700+ today). </a:t>
            </a:r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Rise in Popularity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third generation of home consoles really led to a significant rise in the industry. Nintendo and Sega released their first consoles on July 15, 1983 (the same day!) </a:t>
            </a:r>
          </a:p>
          <a:p>
            <a:endParaRPr lang="en-US" sz="3600" dirty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19" y="2852936"/>
            <a:ext cx="3621889" cy="34985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3717032"/>
            <a:ext cx="346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Nintendo was the most successful company </a:t>
            </a:r>
            <a:r>
              <a:rPr lang="en-US" dirty="0" smtClean="0"/>
              <a:t>due </a:t>
            </a:r>
            <a:r>
              <a:rPr lang="en-US" dirty="0"/>
              <a:t>to their Mario, Zelda and Metroid games.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 Video Game Industry Today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video game industry was worth twice as much money in 2013 than the film industry. Worldwide box-office revenue for the film industry in 2013 was $35.9 billion and for the video game industry was $70.4 billion.</a:t>
            </a:r>
          </a:p>
          <a:p>
            <a:endParaRPr lang="en-US" sz="2400" dirty="0"/>
          </a:p>
          <a:p>
            <a:r>
              <a:rPr lang="en-US" sz="2400" dirty="0" smtClean="0"/>
              <a:t>It continues to grow in many new forms, and mobile gaming is estimated to be worth $45bn alone by 2018.</a:t>
            </a:r>
          </a:p>
          <a:p>
            <a:endParaRPr lang="en-US" sz="24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4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Interesting </a:t>
            </a:r>
            <a:r>
              <a:rPr lang="en-US" sz="5400" dirty="0" smtClean="0">
                <a:solidFill>
                  <a:srgbClr val="FF0000"/>
                </a:solidFill>
              </a:rPr>
              <a:t>Facts About Video Games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Nintendo used to sell trading cards and even ran </a:t>
            </a:r>
            <a:r>
              <a:rPr lang="en-US" sz="2400" dirty="0"/>
              <a:t>love </a:t>
            </a:r>
            <a:r>
              <a:rPr lang="en-US" sz="2400" dirty="0" smtClean="0"/>
              <a:t>hotels before they got into video games! They have been around since the 1880s.</a:t>
            </a:r>
          </a:p>
          <a:p>
            <a:endParaRPr lang="en-US" sz="2400" dirty="0"/>
          </a:p>
          <a:p>
            <a:r>
              <a:rPr lang="en-US" sz="2400" dirty="0" smtClean="0"/>
              <a:t>Mario first appeared in Donkey Kong (1981) and was simply known as ‘</a:t>
            </a:r>
            <a:r>
              <a:rPr lang="en-US" sz="2400" dirty="0" err="1" smtClean="0"/>
              <a:t>Jumpman</a:t>
            </a:r>
            <a:r>
              <a:rPr lang="en-US" sz="2400" dirty="0" smtClean="0"/>
              <a:t>.’</a:t>
            </a:r>
          </a:p>
          <a:p>
            <a:endParaRPr lang="en-US" sz="2400" dirty="0"/>
          </a:p>
          <a:p>
            <a:r>
              <a:rPr lang="en-US" sz="2400" dirty="0" smtClean="0"/>
              <a:t>The Sony made CD add-on for the SNES (“The SNES-CD”) was eventually dropped but went on to become The </a:t>
            </a:r>
            <a:r>
              <a:rPr lang="en-US" sz="2400" dirty="0" err="1" smtClean="0"/>
              <a:t>Playstation</a:t>
            </a:r>
            <a:r>
              <a:rPr lang="en-US" sz="2400" dirty="0" smtClean="0"/>
              <a:t>! </a:t>
            </a:r>
          </a:p>
          <a:p>
            <a:endParaRPr lang="en-US" sz="2400" dirty="0" smtClean="0"/>
          </a:p>
          <a:p>
            <a:r>
              <a:rPr lang="en-US" sz="2400" dirty="0" smtClean="0"/>
              <a:t>48% of all game players are women, and younger girls (under 18) represent a bigger portion of the game playing population than boys (under 18).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1989</TotalTime>
  <Words>298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Form of Mass Media 4</vt:lpstr>
      <vt:lpstr>Origins</vt:lpstr>
      <vt:lpstr>Rise in Popularity</vt:lpstr>
      <vt:lpstr>The Video Game Industry Today</vt:lpstr>
      <vt:lpstr>Interesting Facts About Video Games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137</cp:revision>
  <dcterms:created xsi:type="dcterms:W3CDTF">2012-04-16T03:40:06Z</dcterms:created>
  <dcterms:modified xsi:type="dcterms:W3CDTF">2016-02-09T07:54:10Z</dcterms:modified>
</cp:coreProperties>
</file>