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2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92" d="100"/>
          <a:sy n="92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Form of Mass Media </a:t>
            </a:r>
            <a:r>
              <a:rPr lang="en-US" sz="5400" dirty="0" smtClean="0">
                <a:solidFill>
                  <a:srgbClr val="FF0000"/>
                </a:solidFill>
              </a:rPr>
              <a:t>3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Radio, Recording and Popular Music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Origins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Radio has been around as an invention since the first radio waves were sent in the mid to late 1800s. </a:t>
            </a:r>
          </a:p>
          <a:p>
            <a:endParaRPr lang="en-US" sz="3600" dirty="0"/>
          </a:p>
          <a:p>
            <a:r>
              <a:rPr lang="en-US" sz="3600" dirty="0" smtClean="0"/>
              <a:t>Heinrich Rudolf Hertz transmitted radio waves (called </a:t>
            </a:r>
            <a:r>
              <a:rPr lang="en-US" sz="3600" i="1" dirty="0" err="1" smtClean="0"/>
              <a:t>Hertzian</a:t>
            </a:r>
            <a:r>
              <a:rPr lang="en-US" sz="3600" i="1" dirty="0" smtClean="0"/>
              <a:t> waves</a:t>
            </a:r>
            <a:r>
              <a:rPr lang="en-US" sz="3600" dirty="0" smtClean="0"/>
              <a:t>) around 1886. 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Guglielmo</a:t>
            </a:r>
            <a:r>
              <a:rPr lang="en-US" sz="3600" dirty="0" smtClean="0"/>
              <a:t> Marconi is credited as being the first true inventor of the radio (1894), although many people worked on it before and after. </a:t>
            </a:r>
          </a:p>
          <a:p>
            <a:endParaRPr lang="en-US" sz="3600" dirty="0" smtClean="0"/>
          </a:p>
          <a:p>
            <a:r>
              <a:rPr lang="en-US" sz="3600" dirty="0" smtClean="0"/>
              <a:t>The first </a:t>
            </a:r>
            <a:r>
              <a:rPr lang="en-US" sz="3600" dirty="0" smtClean="0"/>
              <a:t>radio news program </a:t>
            </a:r>
            <a:r>
              <a:rPr lang="en-US" sz="3600" dirty="0" smtClean="0"/>
              <a:t>was broadcast on August 31, 1920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Prediction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Even though commercial broadcast radio (sound transmitted to many people) was not introduced until 1920, the New York Daily Graphic predicted it as early as 1877</a:t>
            </a:r>
            <a:endParaRPr lang="en-US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284984"/>
            <a:ext cx="2247300" cy="32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Growth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Radio grew to be a massive industry ($454m dollars in advertising revenues in 1950 alone)</a:t>
            </a:r>
          </a:p>
          <a:p>
            <a:r>
              <a:rPr lang="en-US" dirty="0" smtClean="0"/>
              <a:t>Even after the invention of the TV  (when advertising revenues dropped to $35m in 1960), many people still preferred radio as a source of information, particularly news. </a:t>
            </a:r>
          </a:p>
          <a:p>
            <a:r>
              <a:rPr lang="en-US" dirty="0" smtClean="0"/>
              <a:t>There are many different types of style of radio today (p162) and it is said that in 2011, 93.1% of Americans listened to radio in a normal week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7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Change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Radio is still popular today, but the numbers of teenagers listening is in decline (due to technology)</a:t>
            </a:r>
          </a:p>
          <a:p>
            <a:r>
              <a:rPr lang="en-US" dirty="0" smtClean="0"/>
              <a:t>Podcasting has become a popular form of modern day ‘radio’. (The Serial Podcast was downloaded an estimated 70m times by the end of 2015).</a:t>
            </a:r>
          </a:p>
          <a:p>
            <a:r>
              <a:rPr lang="en-US" dirty="0" smtClean="0"/>
              <a:t>Is podcasting </a:t>
            </a:r>
            <a:r>
              <a:rPr lang="en-US" smtClean="0"/>
              <a:t>and streaming the </a:t>
            </a:r>
            <a:r>
              <a:rPr lang="en-US" dirty="0" smtClean="0"/>
              <a:t>future of radio?</a:t>
            </a: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1959</TotalTime>
  <Words>256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Form of Mass Media 3</vt:lpstr>
      <vt:lpstr>Origins</vt:lpstr>
      <vt:lpstr>Prediction</vt:lpstr>
      <vt:lpstr>Growth</vt:lpstr>
      <vt:lpstr>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136</cp:revision>
  <dcterms:created xsi:type="dcterms:W3CDTF">2012-04-16T03:40:06Z</dcterms:created>
  <dcterms:modified xsi:type="dcterms:W3CDTF">2016-02-07T01:45:16Z</dcterms:modified>
</cp:coreProperties>
</file>