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27" autoAdjust="0"/>
    <p:restoredTop sz="86411" autoAdjust="0"/>
  </p:normalViewPr>
  <p:slideViewPr>
    <p:cSldViewPr>
      <p:cViewPr varScale="1">
        <p:scale>
          <a:sx n="78" d="100"/>
          <a:sy n="78" d="100"/>
        </p:scale>
        <p:origin x="13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31/01/2016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Discussion Topic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900" dirty="0" smtClean="0">
                <a:solidFill>
                  <a:srgbClr val="FF0000"/>
                </a:solidFill>
              </a:rPr>
              <a:t>How powerful do you think film is today (and will be in the future) as a medium for communication, and what effects is technology having on the industry?  Consider…</a:t>
            </a:r>
            <a:endParaRPr lang="en-US" sz="2200" dirty="0" smtClean="0"/>
          </a:p>
          <a:p>
            <a:r>
              <a:rPr lang="en-US" sz="3600" dirty="0" smtClean="0"/>
              <a:t>The Internet, torrents, and streaming</a:t>
            </a:r>
            <a:endParaRPr lang="en-US" sz="3600" dirty="0" smtClean="0"/>
          </a:p>
          <a:p>
            <a:r>
              <a:rPr lang="en-US" sz="3600" dirty="0" smtClean="0"/>
              <a:t>The technology </a:t>
            </a:r>
            <a:r>
              <a:rPr lang="en-US" sz="3600" dirty="0" smtClean="0"/>
              <a:t>for making film (cheaper cameras, editing on </a:t>
            </a:r>
            <a:r>
              <a:rPr lang="en-US" sz="3600" smtClean="0"/>
              <a:t>PCs etc.)</a:t>
            </a:r>
            <a:endParaRPr lang="en-US" sz="3600" dirty="0" smtClean="0"/>
          </a:p>
          <a:p>
            <a:r>
              <a:rPr lang="en-US" sz="3600" dirty="0" smtClean="0"/>
              <a:t>The film industry itself</a:t>
            </a:r>
            <a:endParaRPr lang="en-US" sz="3600" dirty="0" smtClean="0"/>
          </a:p>
          <a:p>
            <a:r>
              <a:rPr lang="en-US" sz="3600" dirty="0" smtClean="0"/>
              <a:t>How film may change in the future</a:t>
            </a:r>
          </a:p>
          <a:p>
            <a:r>
              <a:rPr lang="en-US" sz="3600" dirty="0" smtClean="0"/>
              <a:t>How important films are today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1859</TotalTime>
  <Words>75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Discussion Topic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126</cp:revision>
  <dcterms:created xsi:type="dcterms:W3CDTF">2012-04-16T03:40:06Z</dcterms:created>
  <dcterms:modified xsi:type="dcterms:W3CDTF">2016-01-31T04:10:11Z</dcterms:modified>
</cp:coreProperties>
</file>