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336D-B64B-4EDB-B7B5-5A77AD17082B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1DC6-2FEB-4000-8A99-4A99DB4A6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03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336D-B64B-4EDB-B7B5-5A77AD17082B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1DC6-2FEB-4000-8A99-4A99DB4A6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067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336D-B64B-4EDB-B7B5-5A77AD17082B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1DC6-2FEB-4000-8A99-4A99DB4A6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415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336D-B64B-4EDB-B7B5-5A77AD17082B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1DC6-2FEB-4000-8A99-4A99DB4A6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07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336D-B64B-4EDB-B7B5-5A77AD17082B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1DC6-2FEB-4000-8A99-4A99DB4A6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6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336D-B64B-4EDB-B7B5-5A77AD17082B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1DC6-2FEB-4000-8A99-4A99DB4A6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77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336D-B64B-4EDB-B7B5-5A77AD17082B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1DC6-2FEB-4000-8A99-4A99DB4A6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85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336D-B64B-4EDB-B7B5-5A77AD17082B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1DC6-2FEB-4000-8A99-4A99DB4A6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433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336D-B64B-4EDB-B7B5-5A77AD17082B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1DC6-2FEB-4000-8A99-4A99DB4A6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9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336D-B64B-4EDB-B7B5-5A77AD17082B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1DC6-2FEB-4000-8A99-4A99DB4A6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236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336D-B64B-4EDB-B7B5-5A77AD17082B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1DC6-2FEB-4000-8A99-4A99DB4A6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30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9336D-B64B-4EDB-B7B5-5A77AD17082B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01DC6-2FEB-4000-8A99-4A99DB4A6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70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MCS 1350 Speech Communication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How To Win Friends &amp; Influence People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00" y="5773649"/>
            <a:ext cx="91186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4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Win Friends &amp; Influence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+mj-lt"/>
              </a:rPr>
              <a:t>The Book </a:t>
            </a:r>
            <a:r>
              <a:rPr lang="en-US" i="1" dirty="0" smtClean="0">
                <a:solidFill>
                  <a:srgbClr val="FF0000"/>
                </a:solidFill>
                <a:latin typeface="+mj-lt"/>
              </a:rPr>
              <a:t>How To Win Friends &amp; Influence People </a:t>
            </a:r>
            <a:r>
              <a:rPr lang="en-US" dirty="0" smtClean="0">
                <a:latin typeface="+mj-lt"/>
              </a:rPr>
              <a:t>Was First Released In 1936 And May Be Considered An Early Self Help Book .</a:t>
            </a:r>
          </a:p>
          <a:p>
            <a:endParaRPr 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0138" y="2817495"/>
            <a:ext cx="360045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4985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 Principle </a:t>
            </a:r>
            <a:r>
              <a:rPr lang="en-US" dirty="0" smtClean="0"/>
              <a:t>6 ( Part 2 Principle 3 )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700" dirty="0" smtClean="0">
                <a:latin typeface="+mj-lt"/>
              </a:rPr>
              <a:t>What Did </a:t>
            </a:r>
            <a:r>
              <a:rPr lang="en-US" sz="2700" dirty="0" err="1" smtClean="0">
                <a:latin typeface="+mj-lt"/>
              </a:rPr>
              <a:t>Mr</a:t>
            </a:r>
            <a:r>
              <a:rPr lang="en-US" sz="2700" dirty="0" smtClean="0">
                <a:latin typeface="+mj-lt"/>
              </a:rPr>
              <a:t> Farley Do ? P102/103</a:t>
            </a:r>
            <a:endParaRPr lang="en-US" sz="2700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sz="2700" dirty="0" smtClean="0">
                <a:latin typeface="+mj-lt"/>
              </a:rPr>
              <a:t>What </a:t>
            </a:r>
            <a:r>
              <a:rPr lang="en-US" sz="2700" dirty="0" smtClean="0">
                <a:latin typeface="+mj-lt"/>
              </a:rPr>
              <a:t>Was The Reason For Andrew Carnegie’s </a:t>
            </a:r>
            <a:r>
              <a:rPr lang="en-US" sz="2700" dirty="0">
                <a:latin typeface="+mj-lt"/>
              </a:rPr>
              <a:t>S</a:t>
            </a:r>
            <a:r>
              <a:rPr lang="en-US" sz="2700" dirty="0" smtClean="0">
                <a:latin typeface="+mj-lt"/>
              </a:rPr>
              <a:t>uccess ? P</a:t>
            </a:r>
            <a:r>
              <a:rPr lang="en-US" sz="2700" dirty="0" smtClean="0">
                <a:latin typeface="+mj-lt"/>
              </a:rPr>
              <a:t>104</a:t>
            </a:r>
            <a:endParaRPr lang="en-US" sz="2700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sz="2700" dirty="0" smtClean="0">
                <a:latin typeface="+mj-lt"/>
              </a:rPr>
              <a:t>What </a:t>
            </a:r>
            <a:r>
              <a:rPr lang="en-US" sz="2700" dirty="0" smtClean="0">
                <a:latin typeface="+mj-lt"/>
              </a:rPr>
              <a:t>Feedback Did Karen </a:t>
            </a:r>
            <a:r>
              <a:rPr lang="en-US" sz="2700" dirty="0" err="1" smtClean="0">
                <a:latin typeface="+mj-lt"/>
              </a:rPr>
              <a:t>Kirsech</a:t>
            </a:r>
            <a:r>
              <a:rPr lang="en-US" sz="2700" dirty="0" smtClean="0">
                <a:latin typeface="+mj-lt"/>
              </a:rPr>
              <a:t> Get ? P106 </a:t>
            </a:r>
          </a:p>
          <a:p>
            <a:pPr marL="514350" indent="-514350">
              <a:buAutoNum type="arabicPeriod"/>
            </a:pPr>
            <a:r>
              <a:rPr lang="en-US" sz="2700" dirty="0" smtClean="0">
                <a:latin typeface="+mj-lt"/>
              </a:rPr>
              <a:t>What </a:t>
            </a:r>
            <a:r>
              <a:rPr lang="en-US" sz="2700" dirty="0" smtClean="0">
                <a:latin typeface="+mj-lt"/>
              </a:rPr>
              <a:t>Did </a:t>
            </a:r>
            <a:r>
              <a:rPr lang="en-US" sz="2700" dirty="0" smtClean="0">
                <a:latin typeface="+mj-lt"/>
              </a:rPr>
              <a:t>Napoleon The Third Claim? P108</a:t>
            </a:r>
            <a:endParaRPr lang="en-US" sz="2700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sz="2700" dirty="0" smtClean="0">
                <a:latin typeface="+mj-lt"/>
              </a:rPr>
              <a:t>What Is </a:t>
            </a:r>
            <a:r>
              <a:rPr lang="en-US" sz="2700" dirty="0" smtClean="0">
                <a:latin typeface="+mj-lt"/>
              </a:rPr>
              <a:t>Principle 3 ? P109</a:t>
            </a:r>
            <a:endParaRPr lang="en-US" sz="2700" dirty="0" smtClean="0">
              <a:latin typeface="+mj-lt"/>
            </a:endParaRP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676820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latin typeface="+mj-lt"/>
              </a:rPr>
              <a:t>The Book Focuses On Six Main Aspects : </a:t>
            </a:r>
            <a:endParaRPr lang="en-US" u="sng" dirty="0"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Fundamental Techniques In Handling People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Six Ways To Make People Like You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Twelve Ways To Win People To Your Way Of Thinking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Nine Ways To Change People Without Giving Offense Or Arousing Resentment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</a:rPr>
              <a:t>Letters That Produced Miraculous Results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Seven Rules For Making Your Home Life Happier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479101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146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MCS 1350 Speech Communication</vt:lpstr>
      <vt:lpstr>How To Win Friends &amp; Influence People</vt:lpstr>
      <vt:lpstr>Questions Principle 6 ( Part 2 Principle 3 )</vt:lpstr>
      <vt:lpstr>The Book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MCS 1350 Speech Communication</dc:title>
  <dc:creator>Gareth Finch</dc:creator>
  <cp:lastModifiedBy>Gareth Finch</cp:lastModifiedBy>
  <cp:revision>17</cp:revision>
  <dcterms:created xsi:type="dcterms:W3CDTF">2019-12-10T01:32:04Z</dcterms:created>
  <dcterms:modified xsi:type="dcterms:W3CDTF">2019-12-19T07:35:02Z</dcterms:modified>
</cp:coreProperties>
</file>