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6" r:id="rId2"/>
    <p:sldId id="286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- Ghost Windows -" initials="-GW-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327" autoAdjust="0"/>
    <p:restoredTop sz="86411" autoAdjust="0"/>
  </p:normalViewPr>
  <p:slideViewPr>
    <p:cSldViewPr>
      <p:cViewPr varScale="1">
        <p:scale>
          <a:sx n="78" d="100"/>
          <a:sy n="78" d="100"/>
        </p:scale>
        <p:origin x="90" y="9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22" y="565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0" d="100"/>
          <a:sy n="70" d="100"/>
        </p:scale>
        <p:origin x="-3294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7BA138-F4D1-44F7-BA0D-823CDE4224D8}" type="datetimeFigureOut">
              <a:rPr lang="en-GB" smtClean="0"/>
              <a:pPr/>
              <a:t>24/10/2019</a:t>
            </a:fld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DC90CF-7515-4D46-82E4-F7427E10F680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Slide Image Placeholder 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70612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DC90CF-7515-4D46-82E4-F7427E10F680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75035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24/10/2019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11904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24/10/2019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16159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24/10/2019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38407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24/10/2019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0929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24/10/2019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066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24/10/2019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28663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24/10/2019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96748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24/10/2019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90868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24/10/2019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88603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24/10/2019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3199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24/10/2019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72571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116507-3071-4991-8815-AE92149C5F86}" type="datetimeFigureOut">
              <a:rPr lang="en-GB" smtClean="0"/>
              <a:pPr/>
              <a:t>24/10/2019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58193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www.youtube.com/watch?v=MwMdTBvpZQw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dirty="0">
                <a:solidFill>
                  <a:srgbClr val="FF0000"/>
                </a:solidFill>
              </a:rPr>
              <a:t>MCS </a:t>
            </a:r>
            <a:r>
              <a:rPr lang="en-US" sz="5400" dirty="0" smtClean="0">
                <a:solidFill>
                  <a:srgbClr val="FF0000"/>
                </a:solidFill>
              </a:rPr>
              <a:t>1151 Video Exercise</a:t>
            </a:r>
            <a:endParaRPr lang="en-GB" sz="5400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Video Exercise </a:t>
            </a:r>
            <a:r>
              <a:rPr lang="en-US" dirty="0" smtClean="0"/>
              <a:t>3 </a:t>
            </a:r>
            <a:r>
              <a:rPr lang="en-US" dirty="0" smtClean="0"/>
              <a:t>– </a:t>
            </a:r>
            <a:r>
              <a:rPr lang="en-US" dirty="0" smtClean="0"/>
              <a:t>Gary </a:t>
            </a:r>
            <a:r>
              <a:rPr lang="en-US" dirty="0" err="1" smtClean="0"/>
              <a:t>Vee</a:t>
            </a:r>
            <a:r>
              <a:rPr lang="en-US" dirty="0" smtClean="0"/>
              <a:t> On </a:t>
            </a:r>
            <a:r>
              <a:rPr lang="en-US" dirty="0" err="1" smtClean="0"/>
              <a:t>TikTok</a:t>
            </a:r>
            <a:endParaRPr lang="en-US" dirty="0" smtClean="0"/>
          </a:p>
          <a:p>
            <a:r>
              <a:rPr lang="en-US" dirty="0">
                <a:hlinkClick r:id="rId4"/>
              </a:rPr>
              <a:t>https://www.youtube.com/watch?v=MwMdTBvpZQw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001867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3600" dirty="0" smtClean="0"/>
              <a:t>1. </a:t>
            </a:r>
            <a:r>
              <a:rPr lang="en-US" sz="3600" dirty="0" smtClean="0"/>
              <a:t>What does he say about </a:t>
            </a:r>
            <a:r>
              <a:rPr lang="en-US" sz="3600" dirty="0" err="1" smtClean="0"/>
              <a:t>TikTok’s</a:t>
            </a:r>
            <a:r>
              <a:rPr lang="en-US" sz="3600" dirty="0" smtClean="0"/>
              <a:t> algorithm?</a:t>
            </a:r>
            <a:endParaRPr lang="en-US" sz="3600" dirty="0" smtClean="0"/>
          </a:p>
          <a:p>
            <a:pPr marL="0" indent="0">
              <a:buNone/>
            </a:pPr>
            <a:r>
              <a:rPr lang="en-US" sz="36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2. </a:t>
            </a:r>
            <a:r>
              <a:rPr lang="en-US" sz="36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What does he mean by ‘free awareness’?</a:t>
            </a:r>
            <a:endParaRPr lang="en-US" sz="3600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marL="0" indent="0">
              <a:buNone/>
            </a:pPr>
            <a:r>
              <a:rPr lang="en-US" sz="3600" dirty="0" smtClean="0"/>
              <a:t>3. </a:t>
            </a:r>
            <a:r>
              <a:rPr lang="en-US" sz="3600" dirty="0" smtClean="0"/>
              <a:t>How many friends and family does the VP have on </a:t>
            </a:r>
            <a:r>
              <a:rPr lang="en-US" sz="3600" dirty="0" err="1" smtClean="0"/>
              <a:t>TikTok</a:t>
            </a:r>
            <a:r>
              <a:rPr lang="en-US" sz="3600" dirty="0" smtClean="0"/>
              <a:t>?</a:t>
            </a:r>
            <a:endParaRPr lang="en-US" sz="3600" dirty="0" smtClean="0"/>
          </a:p>
          <a:p>
            <a:pPr marL="0" indent="0">
              <a:buNone/>
            </a:pPr>
            <a:r>
              <a:rPr lang="en-US" sz="36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4. </a:t>
            </a:r>
            <a:r>
              <a:rPr lang="en-US" sz="36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Why is </a:t>
            </a:r>
            <a:r>
              <a:rPr lang="en-US" sz="3600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TikTok</a:t>
            </a:r>
            <a:r>
              <a:rPr lang="en-US" sz="36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so fast?</a:t>
            </a:r>
            <a:endParaRPr lang="en-US" sz="3600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marL="0" indent="0">
              <a:buNone/>
            </a:pPr>
            <a:r>
              <a:rPr lang="en-US" sz="3600" dirty="0" smtClean="0"/>
              <a:t>5. </a:t>
            </a:r>
            <a:r>
              <a:rPr lang="en-US" sz="3600" dirty="0" smtClean="0"/>
              <a:t>When will it stop going fast? </a:t>
            </a:r>
          </a:p>
          <a:p>
            <a:pPr marL="0" indent="0">
              <a:buNone/>
            </a:pPr>
            <a:r>
              <a:rPr lang="en-US" sz="36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6</a:t>
            </a:r>
            <a:r>
              <a:rPr lang="en-US" sz="36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. </a:t>
            </a:r>
            <a:r>
              <a:rPr lang="en-US" sz="36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What is the ‘one game that repeats itself again and again’? </a:t>
            </a:r>
          </a:p>
          <a:p>
            <a:pPr marL="0" indent="0">
              <a:buNone/>
            </a:pPr>
            <a:r>
              <a:rPr lang="en-US" sz="3600" dirty="0" smtClean="0"/>
              <a:t>7</a:t>
            </a:r>
            <a:r>
              <a:rPr lang="en-US" sz="3600" dirty="0" smtClean="0"/>
              <a:t>. What </a:t>
            </a:r>
            <a:r>
              <a:rPr lang="en-US" sz="3600" dirty="0" smtClean="0"/>
              <a:t>is the ‘attention graph’?</a:t>
            </a:r>
            <a:endParaRPr lang="en-US" sz="3600" dirty="0" smtClean="0"/>
          </a:p>
          <a:p>
            <a:pPr marL="0" indent="0">
              <a:buNone/>
            </a:pPr>
            <a:r>
              <a:rPr lang="en-US" sz="36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8. What </a:t>
            </a:r>
            <a:r>
              <a:rPr lang="en-US" sz="36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happens if the platform goes away in 3 years?</a:t>
            </a:r>
            <a:endParaRPr lang="en-US" sz="3600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marL="0" indent="0">
              <a:buNone/>
            </a:pPr>
            <a:r>
              <a:rPr lang="en-US" sz="3600" dirty="0" smtClean="0"/>
              <a:t>9. </a:t>
            </a:r>
            <a:r>
              <a:rPr lang="en-US" sz="3600" dirty="0" smtClean="0"/>
              <a:t>What does Gary </a:t>
            </a:r>
            <a:r>
              <a:rPr lang="en-US" sz="3600" dirty="0" err="1" smtClean="0"/>
              <a:t>Vee</a:t>
            </a:r>
            <a:r>
              <a:rPr lang="en-US" sz="3600" dirty="0" smtClean="0"/>
              <a:t> hope happens? </a:t>
            </a:r>
            <a:r>
              <a:rPr lang="en-US" sz="3600" dirty="0" smtClean="0"/>
              <a:t>Why?</a:t>
            </a:r>
            <a:endParaRPr lang="en-US" sz="3600" dirty="0" smtClean="0"/>
          </a:p>
          <a:p>
            <a:pPr marL="0" indent="0">
              <a:buNone/>
            </a:pPr>
            <a:r>
              <a:rPr lang="en-US" sz="36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10. </a:t>
            </a:r>
            <a:r>
              <a:rPr lang="en-US" sz="36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What does he spend most time doing on </a:t>
            </a:r>
            <a:r>
              <a:rPr lang="en-US" sz="3600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TikTok</a:t>
            </a:r>
            <a:r>
              <a:rPr lang="en-US" sz="36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?</a:t>
            </a:r>
            <a:endParaRPr lang="en-US" sz="4400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endParaRPr lang="en-US" sz="44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03767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2036</TotalTime>
  <Words>128</Words>
  <Application>Microsoft Office PowerPoint</Application>
  <PresentationFormat>On-screen Show (4:3)</PresentationFormat>
  <Paragraphs>14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MCS 1151 Video Exercise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Wind-Up Bird Chronicle</dc:title>
  <dc:creator>Image 17</dc:creator>
  <cp:lastModifiedBy>Gareth Finch</cp:lastModifiedBy>
  <cp:revision>145</cp:revision>
  <dcterms:created xsi:type="dcterms:W3CDTF">2012-04-16T03:40:06Z</dcterms:created>
  <dcterms:modified xsi:type="dcterms:W3CDTF">2019-10-24T02:35:24Z</dcterms:modified>
</cp:coreProperties>
</file>