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7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86411" autoAdjust="0"/>
  </p:normalViewPr>
  <p:slideViewPr>
    <p:cSldViewPr>
      <p:cViewPr>
        <p:scale>
          <a:sx n="75" d="100"/>
          <a:sy n="75" d="100"/>
        </p:scale>
        <p:origin x="-990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56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19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1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4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92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86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67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8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86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25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MCS </a:t>
            </a:r>
            <a:r>
              <a:rPr lang="en-US" sz="5400" dirty="0" smtClean="0">
                <a:solidFill>
                  <a:srgbClr val="FF0000"/>
                </a:solidFill>
              </a:rPr>
              <a:t>1151 Key Terms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Exercise 2 , Chapter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Key Terms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Media multitasking</a:t>
            </a:r>
          </a:p>
          <a:p>
            <a:pPr marL="0" indent="0">
              <a:buNone/>
            </a:pPr>
            <a:r>
              <a:rPr lang="en-US" sz="2800" dirty="0" smtClean="0"/>
              <a:t>Economies Of Scale</a:t>
            </a:r>
          </a:p>
          <a:p>
            <a:pPr marL="0" indent="0">
              <a:buNone/>
            </a:pPr>
            <a:r>
              <a:rPr lang="en-US" sz="2800" dirty="0" smtClean="0"/>
              <a:t>Targeting</a:t>
            </a:r>
          </a:p>
          <a:p>
            <a:pPr marL="0" indent="0">
              <a:buNone/>
            </a:pPr>
            <a:r>
              <a:rPr lang="en-US" sz="2800" dirty="0" smtClean="0"/>
              <a:t>Addressable technologies</a:t>
            </a:r>
          </a:p>
          <a:p>
            <a:pPr marL="0" indent="0">
              <a:buNone/>
            </a:pPr>
            <a:r>
              <a:rPr lang="en-US" sz="2800" dirty="0" smtClean="0"/>
              <a:t>Product placement</a:t>
            </a:r>
          </a:p>
          <a:p>
            <a:pPr marL="0" indent="0">
              <a:buNone/>
            </a:pPr>
            <a:r>
              <a:rPr lang="en-US" sz="2800" dirty="0" smtClean="0"/>
              <a:t>Brand entertainment</a:t>
            </a:r>
          </a:p>
          <a:p>
            <a:pPr marL="0" indent="0">
              <a:buNone/>
            </a:pPr>
            <a:r>
              <a:rPr lang="en-US" sz="2800" dirty="0" smtClean="0"/>
              <a:t>Platform agnostic</a:t>
            </a:r>
          </a:p>
          <a:p>
            <a:pPr marL="0" indent="0">
              <a:buNone/>
            </a:pPr>
            <a:r>
              <a:rPr lang="en-US" sz="2800" dirty="0" smtClean="0"/>
              <a:t>Cost of entry</a:t>
            </a:r>
          </a:p>
          <a:p>
            <a:pPr marL="0" indent="0">
              <a:buNone/>
            </a:pPr>
            <a:endParaRPr lang="en-US" sz="2800" dirty="0" smtClean="0"/>
          </a:p>
          <a:p>
            <a:pPr marL="514350" indent="-514350"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02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2096</TotalTime>
  <Words>29</Words>
  <Application>Microsoft Office PowerPoint</Application>
  <PresentationFormat>On-screen Show (4:3)</PresentationFormat>
  <Paragraphs>20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MCS 1151 Key Terms</vt:lpstr>
      <vt:lpstr>Key Terms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NMB403</cp:lastModifiedBy>
  <cp:revision>139</cp:revision>
  <dcterms:created xsi:type="dcterms:W3CDTF">2012-04-16T03:40:06Z</dcterms:created>
  <dcterms:modified xsi:type="dcterms:W3CDTF">2019-10-18T02:52:11Z</dcterms:modified>
</cp:coreProperties>
</file>