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2" r:id="rId3"/>
    <p:sldId id="286" r:id="rId4"/>
    <p:sldId id="277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86411" autoAdjust="0"/>
  </p:normalViewPr>
  <p:slideViewPr>
    <p:cSldViewPr>
      <p:cViewPr varScale="1">
        <p:scale>
          <a:sx n="115" d="100"/>
          <a:sy n="115" d="100"/>
        </p:scale>
        <p:origin x="14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MCS </a:t>
            </a:r>
            <a:r>
              <a:rPr lang="en-US" sz="5400" dirty="0" smtClean="0">
                <a:solidFill>
                  <a:srgbClr val="FF0000"/>
                </a:solidFill>
              </a:rPr>
              <a:t>1150 Project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MCS </a:t>
            </a:r>
            <a:r>
              <a:rPr lang="en-US" sz="3600" dirty="0" smtClean="0"/>
              <a:t>1150 </a:t>
            </a:r>
            <a:r>
              <a:rPr lang="en-US" sz="3600" dirty="0" smtClean="0"/>
              <a:t>Project </a:t>
            </a:r>
            <a:r>
              <a:rPr lang="en-US" sz="3600" dirty="0" smtClean="0"/>
              <a:t>will count as </a:t>
            </a:r>
            <a:r>
              <a:rPr lang="en-US" sz="3600" dirty="0" smtClean="0"/>
              <a:t>30</a:t>
            </a:r>
            <a:r>
              <a:rPr lang="en-US" sz="3600" dirty="0" smtClean="0"/>
              <a:t>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TikTok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TikTok</a:t>
            </a:r>
            <a:r>
              <a:rPr lang="en-US" sz="3600" dirty="0" smtClean="0"/>
              <a:t> is one of the fastest growing social media platforms in 2019.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This project will test your creativity and abilities in </a:t>
            </a:r>
            <a:r>
              <a:rPr lang="en-US" sz="3600" dirty="0" err="1" smtClean="0"/>
              <a:t>TikTok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7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Create 1 </a:t>
            </a:r>
            <a:r>
              <a:rPr lang="en-US" dirty="0" err="1" smtClean="0"/>
              <a:t>TikTok</a:t>
            </a:r>
            <a:r>
              <a:rPr lang="en-US" dirty="0" smtClean="0"/>
              <a:t> Per Class ( Starting Class 2 ).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**TRENDING </a:t>
            </a:r>
            <a:r>
              <a:rPr lang="en-US" sz="2400" dirty="0">
                <a:solidFill>
                  <a:srgbClr val="FF0000"/>
                </a:solidFill>
              </a:rPr>
              <a:t>– A For All Members Of Group (Must Still Attend Exam</a:t>
            </a:r>
            <a:r>
              <a:rPr lang="en-US" sz="2400" dirty="0" smtClean="0">
                <a:solidFill>
                  <a:srgbClr val="FF0000"/>
                </a:solidFill>
              </a:rPr>
              <a:t>). (20,000 Likes Or Above)**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Total – 30 Points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Completion – 10 Points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Creativity – 10 Points</a:t>
            </a:r>
          </a:p>
          <a:p>
            <a:pPr marL="0" indent="0">
              <a:buNone/>
            </a:pPr>
            <a:r>
              <a:rPr lang="en-US" sz="2400" dirty="0" smtClean="0"/>
              <a:t>Effort – 10 Points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Ideas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Hashtags</a:t>
            </a:r>
          </a:p>
          <a:p>
            <a:pPr marL="0" indent="0">
              <a:buNone/>
            </a:pPr>
            <a:r>
              <a:rPr lang="en-US" sz="3600" dirty="0" smtClean="0"/>
              <a:t>Current Trends (Music Clips)</a:t>
            </a:r>
          </a:p>
          <a:p>
            <a:pPr marL="0" indent="0">
              <a:buNone/>
            </a:pPr>
            <a:r>
              <a:rPr lang="en-US" sz="3600" dirty="0" smtClean="0"/>
              <a:t>Creativity</a:t>
            </a:r>
          </a:p>
          <a:p>
            <a:pPr marL="0" indent="0">
              <a:buNone/>
            </a:pPr>
            <a:r>
              <a:rPr lang="en-US" sz="3600" dirty="0" smtClean="0"/>
              <a:t>Originality</a:t>
            </a: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1967</TotalTime>
  <Words>104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MCS 1150 Project</vt:lpstr>
      <vt:lpstr>Score</vt:lpstr>
      <vt:lpstr>TikTok</vt:lpstr>
      <vt:lpstr>Topics</vt:lpstr>
      <vt:lpstr>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 Finch</cp:lastModifiedBy>
  <cp:revision>134</cp:revision>
  <dcterms:created xsi:type="dcterms:W3CDTF">2012-04-16T03:40:06Z</dcterms:created>
  <dcterms:modified xsi:type="dcterms:W3CDTF">2019-09-22T03:37:10Z</dcterms:modified>
</cp:coreProperties>
</file>