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2" r:id="rId3"/>
    <p:sldId id="277" r:id="rId4"/>
    <p:sldId id="285" r:id="rId5"/>
    <p:sldId id="267" r:id="rId6"/>
    <p:sldId id="279" r:id="rId7"/>
    <p:sldId id="284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86411" autoAdjust="0"/>
  </p:normalViewPr>
  <p:slideViewPr>
    <p:cSldViewPr>
      <p:cViewPr varScale="1">
        <p:scale>
          <a:sx n="115" d="100"/>
          <a:sy n="115" d="100"/>
        </p:scale>
        <p:origin x="14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toon.com/" TargetMode="External"/><Relationship Id="rId2" Type="http://schemas.openxmlformats.org/officeDocument/2006/relationships/hyperlink" Target="http://www.prezi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rif.com/free-video-editing-software/" TargetMode="External"/><Relationship Id="rId4" Type="http://schemas.openxmlformats.org/officeDocument/2006/relationships/hyperlink" Target="http://www.bitstrip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solidFill>
                  <a:srgbClr val="FF0000"/>
                </a:solidFill>
              </a:rPr>
              <a:t>MCS </a:t>
            </a:r>
            <a:r>
              <a:rPr lang="en-US" sz="5400" smtClean="0">
                <a:solidFill>
                  <a:srgbClr val="FF0000"/>
                </a:solidFill>
              </a:rPr>
              <a:t>1150 </a:t>
            </a:r>
            <a:r>
              <a:rPr lang="en-US" sz="5400" dirty="0" smtClean="0">
                <a:solidFill>
                  <a:srgbClr val="FF0000"/>
                </a:solidFill>
              </a:rPr>
              <a:t>Presentation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Score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</a:t>
            </a:r>
            <a:r>
              <a:rPr lang="en-US" sz="3600" dirty="0"/>
              <a:t>MCS </a:t>
            </a:r>
            <a:r>
              <a:rPr lang="en-US" sz="3600" dirty="0" smtClean="0"/>
              <a:t>1150 Presentation will count as 20% towards your final grade.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It is group work. Everyone should contribute. If some members of your group are not contributing please tell me </a:t>
            </a:r>
            <a:r>
              <a:rPr lang="en-US" sz="3600" b="1" dirty="0" smtClean="0"/>
              <a:t>as soon as possible</a:t>
            </a:r>
            <a:r>
              <a:rPr lang="en-US" sz="3600" dirty="0" smtClean="0"/>
              <a:t>. </a:t>
            </a:r>
            <a:endParaRPr lang="en-US" sz="11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Topics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Choose </a:t>
            </a:r>
            <a:r>
              <a:rPr lang="en-US" sz="2800" b="1" dirty="0" smtClean="0"/>
              <a:t>one topic </a:t>
            </a:r>
            <a:r>
              <a:rPr lang="en-US" sz="2800" dirty="0" smtClean="0"/>
              <a:t>for your presentation: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400" dirty="0" smtClean="0"/>
              <a:t>How Will </a:t>
            </a:r>
            <a:r>
              <a:rPr lang="en-US" sz="2400" dirty="0" err="1" smtClean="0"/>
              <a:t>TikTok</a:t>
            </a:r>
            <a:r>
              <a:rPr lang="en-US" sz="2400" dirty="0" smtClean="0"/>
              <a:t> Change Social Media?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Will The World Of Social Media Look Like In 5 Years Time?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Which Trends Will Happen In The Next 2 Years Of Social Media?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Will Facebook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YouTube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Grow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 Fall In The Next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Years And Why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2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Ideas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Think about numbers, and changes.</a:t>
            </a:r>
          </a:p>
          <a:p>
            <a:pPr marL="0" indent="0">
              <a:buNone/>
            </a:pPr>
            <a:r>
              <a:rPr lang="en-US" sz="3600" dirty="0" smtClean="0"/>
              <a:t>Which way is technology going?</a:t>
            </a:r>
          </a:p>
          <a:p>
            <a:pPr marL="0" indent="0">
              <a:buNone/>
            </a:pPr>
            <a:r>
              <a:rPr lang="en-US" sz="3600" dirty="0" smtClean="0"/>
              <a:t>Which way has it changed?</a:t>
            </a:r>
          </a:p>
          <a:p>
            <a:pPr marL="0" indent="0">
              <a:buNone/>
            </a:pPr>
            <a:r>
              <a:rPr lang="en-US" sz="3600" dirty="0" smtClean="0"/>
              <a:t>How will we consume media in the future?</a:t>
            </a: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Score breakdown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There will be 2 parts to your score of 20: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600" u="sng" dirty="0" smtClean="0"/>
              <a:t>Relevance to the chosen title</a:t>
            </a:r>
          </a:p>
          <a:p>
            <a:pPr marL="0" indent="0">
              <a:buNone/>
            </a:pPr>
            <a:r>
              <a:rPr lang="en-US" sz="3600" dirty="0" smtClean="0"/>
              <a:t>-How much information relevant to the chosen title is there?</a:t>
            </a:r>
          </a:p>
          <a:p>
            <a:pPr marL="0" indent="0">
              <a:buNone/>
            </a:pPr>
            <a:r>
              <a:rPr lang="en-US" sz="3600" dirty="0" smtClean="0"/>
              <a:t>-Is there any new information in there?</a:t>
            </a:r>
          </a:p>
          <a:p>
            <a:pPr marL="0" indent="0">
              <a:buNone/>
            </a:pPr>
            <a:r>
              <a:rPr lang="en-US" sz="3600" dirty="0" smtClean="0"/>
              <a:t>-Does it recap parts of the course?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800" u="sng" dirty="0" smtClean="0"/>
              <a:t>Presentation skills</a:t>
            </a:r>
            <a:endParaRPr lang="en-US" sz="4400" u="sng" dirty="0"/>
          </a:p>
          <a:p>
            <a:pPr marL="0" indent="0">
              <a:buFontTx/>
              <a:buChar char="-"/>
            </a:pPr>
            <a:r>
              <a:rPr lang="en-US" sz="3600" dirty="0" smtClean="0"/>
              <a:t>How professional you are as a group?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interesting your presentation 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Do you read like a robot or speak with emphasis?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Did you prepare?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good is your timekeeping?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are the slides you prepared (if any)?</a:t>
            </a:r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 limit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The presentation should last 10 minutes. We have many groups to present, so you must be ready to present in your time slot.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When 10 minutes has nearly run out I will warn you that you only gave a minute to finish. You must then conclude.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Failure to present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you fail to present, you will get 0.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Tips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/>
            <a:r>
              <a:rPr lang="en-US" sz="2800" dirty="0"/>
              <a:t>Practice the presentation beforehand</a:t>
            </a:r>
          </a:p>
          <a:p>
            <a:pPr marL="0" indent="0"/>
            <a:r>
              <a:rPr lang="en-US" sz="2800" dirty="0"/>
              <a:t>Have one member of the group control the time</a:t>
            </a:r>
          </a:p>
          <a:p>
            <a:pPr marL="0" indent="0"/>
            <a:r>
              <a:rPr lang="en-US" sz="2800" dirty="0"/>
              <a:t>Introduce yourselves</a:t>
            </a:r>
          </a:p>
          <a:p>
            <a:pPr marL="0" indent="0"/>
            <a:r>
              <a:rPr lang="en-US" sz="2800" dirty="0"/>
              <a:t>Make sure all your slides are on the computer BEFORE the presentations start</a:t>
            </a:r>
          </a:p>
          <a:p>
            <a:pPr marL="0" indent="0"/>
            <a:r>
              <a:rPr lang="en-US" sz="2800" dirty="0"/>
              <a:t>Keep any text on the slides to a minimum (just key points)</a:t>
            </a:r>
          </a:p>
          <a:p>
            <a:pPr marL="0" indent="0"/>
            <a:r>
              <a:rPr lang="en-US" sz="2800" dirty="0"/>
              <a:t>DO NOT read off paper. That will affect your grade. Key points on paper are acceptable</a:t>
            </a:r>
          </a:p>
          <a:p>
            <a:pPr marL="0" indent="0"/>
            <a:r>
              <a:rPr lang="en-US" sz="2800" dirty="0"/>
              <a:t>Keep any videos to a minimum (a couple of minutes maximum) and ask yourself ... are they really necessary?</a:t>
            </a:r>
          </a:p>
          <a:p>
            <a:pPr marL="0" indent="0"/>
            <a:r>
              <a:rPr lang="en-US" sz="2800" dirty="0"/>
              <a:t>The following websites may be useful for creating media:</a:t>
            </a:r>
            <a:br>
              <a:rPr lang="en-US" sz="2800" dirty="0"/>
            </a:br>
            <a:r>
              <a:rPr lang="en-US" sz="2300" b="1" dirty="0" err="1">
                <a:solidFill>
                  <a:srgbClr val="FF0000"/>
                </a:solidFill>
              </a:rPr>
              <a:t>Prezi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/>
              <a:t>         -     </a:t>
            </a:r>
            <a:r>
              <a:rPr lang="en-US" sz="2300" b="1" dirty="0">
                <a:solidFill>
                  <a:srgbClr val="FF0000"/>
                </a:solidFill>
                <a:hlinkClick r:id="rId2"/>
              </a:rPr>
              <a:t>www.prezi.com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err="1">
                <a:solidFill>
                  <a:srgbClr val="FF0000"/>
                </a:solidFill>
              </a:rPr>
              <a:t>Powtoon</a:t>
            </a:r>
            <a:r>
              <a:rPr lang="en-US" sz="2300" b="1" dirty="0">
                <a:solidFill>
                  <a:srgbClr val="FF0000"/>
                </a:solidFill>
              </a:rPr>
              <a:t>   </a:t>
            </a:r>
            <a:r>
              <a:rPr lang="en-US" sz="2300" b="1" dirty="0"/>
              <a:t>-</a:t>
            </a:r>
            <a:r>
              <a:rPr lang="en-US" sz="2300" b="1" dirty="0">
                <a:solidFill>
                  <a:srgbClr val="FF0000"/>
                </a:solidFill>
              </a:rPr>
              <a:t>     </a:t>
            </a:r>
            <a:r>
              <a:rPr lang="en-US" sz="2300" b="1" dirty="0">
                <a:solidFill>
                  <a:srgbClr val="FF0000"/>
                </a:solidFill>
                <a:hlinkClick r:id="rId3"/>
              </a:rPr>
              <a:t>www.powtoon.com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err="1">
                <a:solidFill>
                  <a:srgbClr val="FF0000"/>
                </a:solidFill>
              </a:rPr>
              <a:t>Bitstrips</a:t>
            </a:r>
            <a:r>
              <a:rPr lang="en-US" sz="2300" b="1" dirty="0">
                <a:solidFill>
                  <a:srgbClr val="FF0000"/>
                </a:solidFill>
              </a:rPr>
              <a:t>    </a:t>
            </a:r>
            <a:r>
              <a:rPr lang="en-US" sz="2300" b="1" dirty="0"/>
              <a:t>-</a:t>
            </a:r>
            <a:r>
              <a:rPr lang="en-US" sz="2300" b="1" dirty="0">
                <a:solidFill>
                  <a:srgbClr val="FF0000"/>
                </a:solidFill>
              </a:rPr>
              <a:t>     </a:t>
            </a:r>
            <a:r>
              <a:rPr lang="en-US" sz="2300" b="1" dirty="0">
                <a:solidFill>
                  <a:srgbClr val="FF0000"/>
                </a:solidFill>
                <a:hlinkClick r:id="rId4"/>
              </a:rPr>
              <a:t>www.bitstrips.com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>
                <a:solidFill>
                  <a:srgbClr val="FF0000"/>
                </a:solidFill>
              </a:rPr>
              <a:t>Video         </a:t>
            </a:r>
            <a:r>
              <a:rPr lang="en-US" sz="2300" b="1" dirty="0"/>
              <a:t>-</a:t>
            </a:r>
            <a:r>
              <a:rPr lang="en-US" sz="2300" b="1" dirty="0">
                <a:solidFill>
                  <a:srgbClr val="FF0000"/>
                </a:solidFill>
              </a:rPr>
              <a:t>     </a:t>
            </a:r>
            <a:r>
              <a:rPr lang="en-US" sz="2300" b="1" dirty="0">
                <a:solidFill>
                  <a:srgbClr val="FF0000"/>
                </a:solidFill>
                <a:hlinkClick r:id="rId5"/>
              </a:rPr>
              <a:t>Serif Movie Plus Starter</a:t>
            </a:r>
            <a:endParaRPr lang="en-US" sz="23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1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1942</TotalTime>
  <Words>391</Words>
  <Application>Microsoft Office PowerPoint</Application>
  <PresentationFormat>On-screen Show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MCS 1150 Presentation</vt:lpstr>
      <vt:lpstr>Score</vt:lpstr>
      <vt:lpstr>Topics</vt:lpstr>
      <vt:lpstr>Ideas</vt:lpstr>
      <vt:lpstr>Score breakdown</vt:lpstr>
      <vt:lpstr>Time limit</vt:lpstr>
      <vt:lpstr>Failure to present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Gareth Finch</cp:lastModifiedBy>
  <cp:revision>131</cp:revision>
  <dcterms:created xsi:type="dcterms:W3CDTF">2012-04-16T03:40:06Z</dcterms:created>
  <dcterms:modified xsi:type="dcterms:W3CDTF">2019-09-22T03:38:25Z</dcterms:modified>
</cp:coreProperties>
</file>