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115" d="100"/>
          <a:sy n="115" d="100"/>
        </p:scale>
        <p:origin x="14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MCS </a:t>
            </a:r>
            <a:r>
              <a:rPr lang="en-US" sz="5400" dirty="0" smtClean="0">
                <a:solidFill>
                  <a:srgbClr val="FF0000"/>
                </a:solidFill>
              </a:rPr>
              <a:t>1150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558608" cy="1752600"/>
          </a:xfrm>
        </p:spPr>
        <p:txBody>
          <a:bodyPr/>
          <a:lstStyle/>
          <a:p>
            <a:r>
              <a:rPr lang="en-US" dirty="0" smtClean="0"/>
              <a:t>Discussion Topic </a:t>
            </a:r>
            <a:r>
              <a:rPr lang="en-US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Discussion Topic </a:t>
            </a:r>
            <a:r>
              <a:rPr lang="en-US" sz="4000" dirty="0" smtClean="0">
                <a:solidFill>
                  <a:srgbClr val="FF0000"/>
                </a:solidFill>
              </a:rPr>
              <a:t>5 </a:t>
            </a:r>
            <a:r>
              <a:rPr lang="en-US" sz="4000" dirty="0" smtClean="0">
                <a:solidFill>
                  <a:srgbClr val="FF0000"/>
                </a:solidFill>
              </a:rPr>
              <a:t>– </a:t>
            </a:r>
            <a:r>
              <a:rPr lang="en-US" sz="4000" dirty="0" smtClean="0">
                <a:solidFill>
                  <a:srgbClr val="FF0000"/>
                </a:solidFill>
              </a:rPr>
              <a:t>Thailand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What original ideas for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TikTok</a:t>
            </a:r>
            <a:r>
              <a:rPr lang="en-US" sz="3600" dirty="0" smtClean="0"/>
              <a:t> (short clever videos with music)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Twitch</a:t>
            </a:r>
            <a:r>
              <a:rPr lang="en-US" sz="3600" dirty="0" smtClean="0"/>
              <a:t> (streaming longer natural video)</a:t>
            </a:r>
            <a:endParaRPr lang="en-US" sz="3600" dirty="0"/>
          </a:p>
          <a:p>
            <a:endParaRPr lang="en-US" sz="4400" dirty="0" smtClean="0"/>
          </a:p>
          <a:p>
            <a:pPr marL="0" indent="0">
              <a:buNone/>
            </a:pPr>
            <a:r>
              <a:rPr lang="en-US" sz="3600" dirty="0"/>
              <a:t>C</a:t>
            </a:r>
            <a:r>
              <a:rPr lang="en-US" sz="3600" dirty="0" smtClean="0"/>
              <a:t>an you think of for living in Bangkok?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Come up with as many ideas as you can.</a:t>
            </a:r>
            <a:endParaRPr lang="en-US" sz="4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1936</TotalTime>
  <Words>49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MCS 1150</vt:lpstr>
      <vt:lpstr>Discussion Topic 5 – Thailand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 Finch</cp:lastModifiedBy>
  <cp:revision>135</cp:revision>
  <dcterms:created xsi:type="dcterms:W3CDTF">2012-04-16T03:40:06Z</dcterms:created>
  <dcterms:modified xsi:type="dcterms:W3CDTF">2019-10-03T01:33:03Z</dcterms:modified>
</cp:coreProperties>
</file>