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86" r:id="rId4"/>
    <p:sldId id="277" r:id="rId5"/>
    <p:sldId id="285" r:id="rId6"/>
    <p:sldId id="267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>
        <p:scale>
          <a:sx n="80" d="100"/>
          <a:sy n="80" d="100"/>
        </p:scale>
        <p:origin x="-55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119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161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384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092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066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286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967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908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886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319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25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Intensive English 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There is </a:t>
            </a:r>
            <a:r>
              <a:rPr lang="en-US" sz="3600" b="1" dirty="0" smtClean="0"/>
              <a:t>no official score </a:t>
            </a:r>
            <a:r>
              <a:rPr lang="en-US" sz="3600" dirty="0" smtClean="0"/>
              <a:t>for Intensive English.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 will however grade your presentation out of 20 to give you an idea of what score you might get if this was a formal course.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8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Working Together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8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Please choose one of the following topics: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The Importance of Grammar</a:t>
            </a:r>
          </a:p>
          <a:p>
            <a:pPr marL="514350" indent="-514350">
              <a:buAutoNum type="arabicPeriod"/>
            </a:pPr>
            <a:r>
              <a:rPr lang="en-US" sz="3600" smtClean="0">
                <a:solidFill>
                  <a:srgbClr val="FF0000"/>
                </a:solidFill>
              </a:rPr>
              <a:t>Five </a:t>
            </a:r>
            <a:r>
              <a:rPr lang="en-US" sz="3600" dirty="0" smtClean="0">
                <a:solidFill>
                  <a:srgbClr val="FF0000"/>
                </a:solidFill>
              </a:rPr>
              <a:t>Important Elements of Grammar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Tips for Being Good at English</a:t>
            </a: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02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You can include anything from class or anything based on new information or your own research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You can take points from class and expand on them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Score breakdown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Presentation skills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10 minutes. We have many groups to present, so you must be ready to present at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10 minutes has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811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2800" dirty="0" smtClean="0"/>
              <a:t>Practice the presentation beforehand</a:t>
            </a:r>
          </a:p>
          <a:p>
            <a:pPr marL="0" indent="0"/>
            <a:r>
              <a:rPr lang="en-US" sz="2800" dirty="0" smtClean="0"/>
              <a:t>Have one member of the group control the time</a:t>
            </a:r>
          </a:p>
          <a:p>
            <a:pPr marL="0" indent="0"/>
            <a:r>
              <a:rPr lang="en-US" sz="2800" dirty="0" smtClean="0"/>
              <a:t>Introduce yourselves</a:t>
            </a:r>
          </a:p>
          <a:p>
            <a:pPr marL="0" indent="0"/>
            <a:r>
              <a:rPr lang="en-US" sz="2800" dirty="0" smtClean="0"/>
              <a:t>Make sure all your slides are on the computer BEFORE the presentations start at 9.30am</a:t>
            </a:r>
          </a:p>
          <a:p>
            <a:pPr marL="0" indent="0"/>
            <a:r>
              <a:rPr lang="en-US" sz="2800" dirty="0" smtClean="0"/>
              <a:t>Keep any text on the slides to a minimum (just key points)</a:t>
            </a:r>
          </a:p>
          <a:p>
            <a:pPr marL="0" indent="0"/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 smtClean="0">
                <a:solidFill>
                  <a:srgbClr val="FF0000"/>
                </a:solidFill>
              </a:rPr>
              <a:t>Prezi.com</a:t>
            </a:r>
            <a:r>
              <a:rPr lang="en-US" sz="2800" dirty="0" smtClean="0"/>
              <a:t> is a good alternative to PowerPoint that can produce professional looking slides</a:t>
            </a:r>
          </a:p>
          <a:p>
            <a:pPr marL="0" indent="0"/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4115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1746</TotalTime>
  <Words>370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Intensive English  Presentation</vt:lpstr>
      <vt:lpstr>Score</vt:lpstr>
      <vt:lpstr>Working Together</vt:lpstr>
      <vt:lpstr>Topics</vt:lpstr>
      <vt:lpstr>Include</vt:lpstr>
      <vt:lpstr>Score breakdown</vt:lpstr>
      <vt:lpstr>Time limit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110</cp:revision>
  <dcterms:created xsi:type="dcterms:W3CDTF">2012-04-16T03:40:06Z</dcterms:created>
  <dcterms:modified xsi:type="dcterms:W3CDTF">2014-05-14T06:52:38Z</dcterms:modified>
</cp:coreProperties>
</file>