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7" r:id="rId9"/>
    <p:sldId id="28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7" autoAdjust="0"/>
    <p:restoredTop sz="94660"/>
  </p:normalViewPr>
  <p:slideViewPr>
    <p:cSldViewPr>
      <p:cViewPr varScale="1">
        <p:scale>
          <a:sx n="87" d="100"/>
          <a:sy n="87" d="100"/>
        </p:scale>
        <p:origin x="1782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FEAB72-522B-40D8-A3E0-64EDC86A8B37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38A5D3-F79F-41F8-B448-2775ECC730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54866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F9A6A-5D2B-405A-822E-0944E63CD38F}" type="slidenum">
              <a:rPr lang="en-GB">
                <a:cs typeface="Angsana New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cs typeface="Angsana New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298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2B16C4-403E-46E0-A126-183620920D0B}" type="slidenum">
              <a:rPr lang="en-GB">
                <a:cs typeface="Angsana New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ngsana New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1488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D27DA-6E3F-4AC0-9A8C-691EFEB12F93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18FD1-1766-41A6-A90A-E0EEC7FC3D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75F4-B4C0-412A-9F6E-C8104CBB5751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A978B-1A05-4BD0-AC7D-AA6022419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488D9-5775-4602-92C0-542A9A929D04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AAA6-F721-4393-B744-C5E8C2D4E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46066-FAB9-4698-B614-C3556EE666F8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42-5E27-4E17-808D-919C95EAB6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C244-91C1-42A8-860E-9B6B4DF5BEB2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F26C-9764-48FE-B689-6D93F5C378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1AF9-5F40-442D-B37A-D02E0516EABC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5739-A476-4CA2-A21C-E5E477541E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53063-CE18-44D5-A072-0170B72C946E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22A7D-4FFC-4167-9894-5C3BA67A90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75F1E-B708-490F-9C49-787033900CA4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3C265-2CF4-4BC1-A78C-EEEF99A2A9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BD00B-CD3C-41D2-8785-F9A089587D87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FC0F-9C45-4960-9633-57AB734B73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E8D72-B885-4A2B-AB38-F84ACD5B5DAF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4AA00-3455-45D9-914F-A8D856D5B9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5D78C-8797-4430-A0FC-10A7984E8C12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7B04-8EE5-44C5-861B-FCBC3685AE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13C4D6-BD5F-4A88-9F91-D382D033FE0F}" type="datetimeFigureOut">
              <a:rPr lang="en-GB"/>
              <a:pPr>
                <a:defRPr/>
              </a:pPr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20B3BC-15DA-4014-B5BB-3BBC70C047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toon.com/" TargetMode="External"/><Relationship Id="rId2" Type="http://schemas.openxmlformats.org/officeDocument/2006/relationships/hyperlink" Target="http://www.prezi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rif.com/free-video-editing-software/" TargetMode="External"/><Relationship Id="rId4" Type="http://schemas.openxmlformats.org/officeDocument/2006/relationships/hyperlink" Target="http://www.bitstrip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</a:rPr>
              <a:t>ENG </a:t>
            </a:r>
            <a:r>
              <a:rPr lang="en-US" sz="5400" dirty="0" smtClean="0">
                <a:solidFill>
                  <a:srgbClr val="FF0000"/>
                </a:solidFill>
              </a:rPr>
              <a:t>3301 </a:t>
            </a:r>
            <a:r>
              <a:rPr lang="en-US" sz="5400" dirty="0" smtClean="0">
                <a:solidFill>
                  <a:srgbClr val="FF0000"/>
                </a:solidFill>
              </a:rPr>
              <a:t>Presentation</a:t>
            </a:r>
            <a:endParaRPr lang="en-GB" sz="5400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Overview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Score</a:t>
            </a:r>
            <a:endParaRPr lang="en-GB" sz="5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The ENG </a:t>
            </a:r>
            <a:r>
              <a:rPr lang="en-US" sz="3600" dirty="0" smtClean="0"/>
              <a:t>3301 </a:t>
            </a:r>
            <a:r>
              <a:rPr lang="en-US" sz="3600" dirty="0" smtClean="0"/>
              <a:t>Presentation will count as </a:t>
            </a:r>
            <a:r>
              <a:rPr lang="en-US" sz="3600" dirty="0" smtClean="0"/>
              <a:t>30</a:t>
            </a:r>
            <a:r>
              <a:rPr lang="en-US" sz="3600" dirty="0" smtClean="0"/>
              <a:t>% towards your final grade.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It is a group </a:t>
            </a:r>
            <a:r>
              <a:rPr lang="en-US" sz="3600" dirty="0" smtClean="0"/>
              <a:t>project</a:t>
            </a:r>
            <a:r>
              <a:rPr lang="en-US" sz="3600" dirty="0" smtClean="0"/>
              <a:t>. Everyone should contribute. If some members of your group are not contributing please talk to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</a:rPr>
              <a:t>Topic</a:t>
            </a:r>
            <a:endParaRPr lang="en-GB" sz="5400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800" i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800" i="1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Analyse</a:t>
            </a:r>
            <a:r>
              <a:rPr lang="en-US" sz="4000" dirty="0" smtClean="0">
                <a:solidFill>
                  <a:srgbClr val="FF0000"/>
                </a:solidFill>
              </a:rPr>
              <a:t> and compare </a:t>
            </a:r>
            <a:r>
              <a:rPr lang="en-US" sz="4000" smtClean="0">
                <a:solidFill>
                  <a:srgbClr val="FF0000"/>
                </a:solidFill>
              </a:rPr>
              <a:t>and contrast </a:t>
            </a:r>
            <a:r>
              <a:rPr lang="en-US" sz="4000" dirty="0" smtClean="0">
                <a:solidFill>
                  <a:srgbClr val="FF0000"/>
                </a:solidFill>
              </a:rPr>
              <a:t>any 2 stories from ENG 3301</a:t>
            </a:r>
            <a:endParaRPr lang="en-US" sz="4000" i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600" dirty="0" smtClean="0"/>
          </a:p>
          <a:p>
            <a:pPr marL="0" indent="0" eaLnBrk="1" hangingPunct="1">
              <a:lnSpc>
                <a:spcPct val="90000"/>
              </a:lnSpc>
            </a:pPr>
            <a:endParaRPr lang="en-US" sz="4400" dirty="0" smtClean="0"/>
          </a:p>
          <a:p>
            <a:pPr marL="0" indent="0" eaLnBrk="1" hangingPunct="1">
              <a:lnSpc>
                <a:spcPct val="90000"/>
              </a:lnSpc>
            </a:pPr>
            <a:endParaRPr lang="en-US" sz="4400" dirty="0" smtClean="0"/>
          </a:p>
          <a:p>
            <a:pPr marL="0" indent="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Include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You can include anything from class or anything based on new information from your own research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You can also take points from class and expand on them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Score breakdown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There will be 2 parts to your score of 20: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 smtClean="0"/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professional you are as a group?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interesting your presentation is?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Do you read like a robot or speak with emphasis?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Did you prepare?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good is your timekeeping?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are the slides you prepared (if any)?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-Is there any new information in there?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-Does it recap parts of the course?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Time limit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700" smtClean="0"/>
              <a:t>The presentation should last 10 minutes. We have many groups to present, so you must be ready to present at your time slot.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700" smtClean="0"/>
              <a:t>When 10 minutes have nearly run out I will warn you that you only gave a minute to finish. You must then conclude.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</a:pPr>
            <a:endParaRPr lang="en-US" sz="27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Failure to present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If you fail to present, you will get 0.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Computer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You are responsible for checking that your slides are compatible with the computer beforehand.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No extra time will be given, and it will affect your grade if there is a technical problem before you present if you are unprepared.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Tips</a:t>
            </a:r>
            <a:endParaRPr lang="en-GB" sz="5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Practice the presentation beforehand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Have one member of the group control the time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Introduce yourselves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Make sure all your slides are on the computer BEFORE the presentations start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Keep any text on the slides to a minimum (just key points)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following websites may be useful for creating media:</a:t>
            </a:r>
            <a:br>
              <a:rPr lang="en-US" sz="2800" dirty="0" smtClean="0"/>
            </a:br>
            <a:r>
              <a:rPr lang="en-US" sz="2300" b="1" dirty="0" err="1" smtClean="0">
                <a:solidFill>
                  <a:srgbClr val="FF0000"/>
                </a:solidFill>
              </a:rPr>
              <a:t>Prezi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/>
              <a:t>        </a:t>
            </a:r>
            <a:r>
              <a:rPr lang="en-US" sz="2300" b="1" dirty="0" smtClean="0"/>
              <a:t> - </a:t>
            </a:r>
            <a:r>
              <a:rPr lang="en-US" sz="2300" b="1" dirty="0"/>
              <a:t>    </a:t>
            </a:r>
            <a:r>
              <a:rPr lang="en-US" sz="2300" b="1" dirty="0">
                <a:solidFill>
                  <a:srgbClr val="FF0000"/>
                </a:solidFill>
                <a:hlinkClick r:id="rId2"/>
              </a:rPr>
              <a:t>www.prezi.com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Powtoon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3"/>
              </a:rPr>
              <a:t>www.powtoon.com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Bitstrips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4"/>
              </a:rPr>
              <a:t>www.bitstrips.com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smtClean="0">
                <a:solidFill>
                  <a:srgbClr val="FF0000"/>
                </a:solidFill>
              </a:rPr>
              <a:t>Video </a:t>
            </a:r>
            <a:r>
              <a:rPr lang="en-US" sz="2300" b="1" dirty="0">
                <a:solidFill>
                  <a:srgbClr val="FF0000"/>
                </a:solidFill>
              </a:rPr>
              <a:t>       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5"/>
              </a:rPr>
              <a:t>Serif Movie Plus Starter</a:t>
            </a:r>
            <a:endParaRPr lang="en-US" sz="23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1669</TotalTime>
  <Words>391</Words>
  <Application>Microsoft Office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Angsana New</vt:lpstr>
      <vt:lpstr>Arial</vt:lpstr>
      <vt:lpstr>Calibri</vt:lpstr>
      <vt:lpstr>Cordia New</vt:lpstr>
      <vt:lpstr>Office Theme</vt:lpstr>
      <vt:lpstr>ENG 3301 Presentation</vt:lpstr>
      <vt:lpstr>Score</vt:lpstr>
      <vt:lpstr>Topic</vt:lpstr>
      <vt:lpstr>Include</vt:lpstr>
      <vt:lpstr>Score breakdown</vt:lpstr>
      <vt:lpstr>Time limit</vt:lpstr>
      <vt:lpstr>Failure to present</vt:lpstr>
      <vt:lpstr>Computer</vt:lpstr>
      <vt:lpstr>Tips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113</cp:revision>
  <dcterms:created xsi:type="dcterms:W3CDTF">2012-04-16T03:40:06Z</dcterms:created>
  <dcterms:modified xsi:type="dcterms:W3CDTF">2016-07-07T04:59:24Z</dcterms:modified>
</cp:coreProperties>
</file>