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ENG 2401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ENG 2401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title of your presentation is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5600" dirty="0" smtClean="0">
                <a:solidFill>
                  <a:srgbClr val="FF0000"/>
                </a:solidFill>
              </a:rPr>
              <a:t>	English Sentences and Short Paragraphs of_______________</a:t>
            </a:r>
            <a:endParaRPr lang="en-US" sz="7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000" dirty="0" smtClean="0"/>
              <a:t>	…where the gap is filled by a chapter title taken directly from the book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e.g. </a:t>
            </a:r>
            <a:r>
              <a:rPr lang="en-US" sz="3000" i="1" dirty="0" smtClean="0">
                <a:solidFill>
                  <a:srgbClr val="FF0000"/>
                </a:solidFill>
              </a:rPr>
              <a:t>English Sentences and Short Paragraphs of Statistics (Chapter 26)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</a:t>
            </a:r>
            <a:r>
              <a:rPr lang="en-US" dirty="0" smtClean="0">
                <a:solidFill>
                  <a:srgbClr val="FF0000"/>
                </a:solidFill>
              </a:rPr>
              <a:t>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have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Computer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extra time will be given, and it will affect your grade if there is a technical problem.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/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         -     </a:t>
            </a:r>
            <a:r>
              <a:rPr lang="en-US" sz="2300" b="1" dirty="0" smtClean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 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    </a:t>
            </a:r>
            <a:r>
              <a:rPr lang="en-US" sz="2300" b="1" dirty="0" smtClean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    </a:t>
            </a:r>
            <a:r>
              <a:rPr lang="en-US" sz="2300" b="1" dirty="0" smtClean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       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    </a:t>
            </a:r>
            <a:r>
              <a:rPr lang="en-US" sz="2300" b="1" dirty="0" smtClean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1372</TotalTime>
  <Words>385</Words>
  <Application>Microsoft Office PowerPoint</Application>
  <PresentationFormat>นำเสนอทางหน้าจอ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ENG 2401 Presentation</vt:lpstr>
      <vt:lpstr>Score</vt:lpstr>
      <vt:lpstr>Topics</vt:lpstr>
      <vt:lpstr>Include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nmb407</cp:lastModifiedBy>
  <cp:revision>95</cp:revision>
  <dcterms:created xsi:type="dcterms:W3CDTF">2012-04-16T03:40:06Z</dcterms:created>
  <dcterms:modified xsi:type="dcterms:W3CDTF">2016-08-03T06:43:54Z</dcterms:modified>
</cp:coreProperties>
</file>