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6" r:id="rId9"/>
    <p:sldId id="287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87" d="100"/>
          <a:sy n="87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04/07/2016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ENG 2001 </a:t>
            </a: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800" dirty="0" smtClean="0"/>
              <a:t>Practice the presentation beforehand</a:t>
            </a:r>
          </a:p>
          <a:p>
            <a:pPr marL="0" indent="0"/>
            <a:r>
              <a:rPr lang="en-US" sz="2800" dirty="0" smtClean="0"/>
              <a:t>Have one member of the group control the time</a:t>
            </a:r>
          </a:p>
          <a:p>
            <a:pPr marL="0" indent="0"/>
            <a:r>
              <a:rPr lang="en-US" sz="2800" dirty="0" smtClean="0"/>
              <a:t>Introduce yourselves</a:t>
            </a:r>
          </a:p>
          <a:p>
            <a:pPr marL="0" indent="0"/>
            <a:r>
              <a:rPr lang="en-US" sz="2800" dirty="0" smtClean="0"/>
              <a:t>Make sure all your slides are on the computer BEFORE the presentations start </a:t>
            </a:r>
            <a:r>
              <a:rPr lang="en-US" sz="2800" smtClean="0"/>
              <a:t>at 9.30am</a:t>
            </a:r>
            <a:endParaRPr lang="en-US" sz="2800" dirty="0" smtClean="0"/>
          </a:p>
          <a:p>
            <a:pPr marL="0" indent="0"/>
            <a:r>
              <a:rPr lang="en-US" sz="2800" dirty="0" smtClean="0"/>
              <a:t>Keep any text on the slides to a minimum (just key points)</a:t>
            </a:r>
          </a:p>
          <a:p>
            <a:pPr marL="0" indent="0"/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 smtClean="0">
                <a:solidFill>
                  <a:srgbClr val="FF0000"/>
                </a:solidFill>
              </a:rPr>
              <a:t>Prezi.com</a:t>
            </a:r>
            <a:r>
              <a:rPr lang="en-US" sz="2800" dirty="0" smtClean="0"/>
              <a:t> is a good alternative to PowerPoint that can produce professional looking slides</a:t>
            </a:r>
          </a:p>
          <a:p>
            <a:pPr marL="0" indent="0"/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 smtClean="0"/>
              <a:t>ENG 2001 </a:t>
            </a:r>
            <a:r>
              <a:rPr lang="en-US" sz="3600" dirty="0" smtClean="0"/>
              <a:t>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Please choose one of the following topics:</a:t>
            </a:r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The importance of reading comprehension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Reading comprehension tactics for TOEIC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Situations where reading comprehension is essential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How to become an excellent comprehensive reader</a:t>
            </a: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You can include anything from class or anything based on new information or your own research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You can take points from class and expand on them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Or you can come up with a completely new topic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 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at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have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Computer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No extra time will be given, and it will affect your grade if there is a technical problem.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1283</TotalTime>
  <Words>430</Words>
  <Application>Microsoft Office PowerPoint</Application>
  <PresentationFormat>On-screen 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ENG 2001 Presentation</vt:lpstr>
      <vt:lpstr>Score</vt:lpstr>
      <vt:lpstr>Topics</vt:lpstr>
      <vt:lpstr>Include</vt:lpstr>
      <vt:lpstr>Score break down</vt:lpstr>
      <vt:lpstr>Time limit</vt:lpstr>
      <vt:lpstr>Failure to present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86</cp:revision>
  <dcterms:created xsi:type="dcterms:W3CDTF">2012-04-16T03:40:06Z</dcterms:created>
  <dcterms:modified xsi:type="dcterms:W3CDTF">2016-07-04T03:07:47Z</dcterms:modified>
</cp:coreProperties>
</file>