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6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86411" autoAdjust="0"/>
  </p:normalViewPr>
  <p:slideViewPr>
    <p:cSldViewPr>
      <p:cViewPr varScale="1">
        <p:scale>
          <a:sx n="63" d="100"/>
          <a:sy n="63" d="100"/>
        </p:scale>
        <p:origin x="62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ENG 1002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ENG 1002 Presentation will count as </a:t>
            </a:r>
            <a:r>
              <a:rPr lang="en-US" sz="3600" dirty="0" smtClean="0"/>
              <a:t>30</a:t>
            </a:r>
            <a:r>
              <a:rPr lang="en-US" sz="3600" dirty="0" smtClean="0"/>
              <a:t>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This will be the title of your presentation: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r>
              <a:rPr lang="en-US" dirty="0">
                <a:solidFill>
                  <a:srgbClr val="FF0000"/>
                </a:solidFill>
              </a:rPr>
              <a:t>Sentences and Vocabulary in General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Use of </a:t>
            </a:r>
            <a:r>
              <a:rPr lang="en-US" dirty="0">
                <a:solidFill>
                  <a:srgbClr val="FF0000"/>
                </a:solidFill>
              </a:rPr>
              <a:t>_____________  </a:t>
            </a: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sz="2800" dirty="0" smtClean="0"/>
              <a:t>(choose a chapter)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/10 </a:t>
            </a:r>
            <a:r>
              <a:rPr lang="en-US" sz="3800" u="sng" dirty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  <a:defRPr/>
            </a:pPr>
            <a:r>
              <a:rPr lang="en-US" sz="3600" dirty="0"/>
              <a:t>How professional you are as a group?</a:t>
            </a:r>
          </a:p>
          <a:p>
            <a:pPr marL="0" indent="0">
              <a:buFontTx/>
              <a:buChar char="-"/>
              <a:defRPr/>
            </a:pPr>
            <a:r>
              <a:rPr lang="en-US" sz="3600" dirty="0"/>
              <a:t>How interesting your presentation is?</a:t>
            </a:r>
          </a:p>
          <a:p>
            <a:pPr marL="0" indent="0">
              <a:buFontTx/>
              <a:buChar char="-"/>
              <a:defRPr/>
            </a:pPr>
            <a:r>
              <a:rPr lang="en-US" sz="3600" dirty="0"/>
              <a:t>Do you read like a robot or speak with emphasis?</a:t>
            </a:r>
          </a:p>
          <a:p>
            <a:pPr marL="0" indent="0">
              <a:buFontTx/>
              <a:buChar char="-"/>
              <a:defRPr/>
            </a:pPr>
            <a:r>
              <a:rPr lang="en-US" sz="3600" dirty="0"/>
              <a:t>Did you prepare?</a:t>
            </a:r>
          </a:p>
          <a:p>
            <a:pPr marL="0" indent="0">
              <a:buFontTx/>
              <a:buChar char="-"/>
              <a:defRPr/>
            </a:pPr>
            <a:r>
              <a:rPr lang="en-US" sz="3600" dirty="0"/>
              <a:t>How good is your timekeeping?</a:t>
            </a:r>
          </a:p>
          <a:p>
            <a:pPr marL="0" indent="0">
              <a:buFontTx/>
              <a:buChar char="-"/>
              <a:defRPr/>
            </a:pPr>
            <a:r>
              <a:rPr lang="en-US" sz="3600" dirty="0"/>
              <a:t>How are the slides you prepared (if any)?</a:t>
            </a:r>
          </a:p>
          <a:p>
            <a:pPr marL="0" indent="0">
              <a:buNone/>
              <a:defRPr/>
            </a:pPr>
            <a:endParaRPr lang="en-US" sz="3600" dirty="0"/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/10 </a:t>
            </a:r>
            <a:r>
              <a:rPr lang="en-US" sz="3600" u="sng" dirty="0"/>
              <a:t>Relevance to the chosen title</a:t>
            </a:r>
          </a:p>
          <a:p>
            <a:pPr marL="0" indent="0">
              <a:buNone/>
              <a:defRPr/>
            </a:pPr>
            <a:r>
              <a:rPr lang="en-US" sz="3600" dirty="0"/>
              <a:t>-How much information relevant to the chosen title is there?</a:t>
            </a:r>
          </a:p>
          <a:p>
            <a:pPr marL="0" indent="0">
              <a:buNone/>
              <a:defRPr/>
            </a:pPr>
            <a:r>
              <a:rPr lang="en-US" sz="3600" dirty="0"/>
              <a:t>-Is there any new information in there?</a:t>
            </a:r>
          </a:p>
          <a:p>
            <a:pPr marL="0" indent="0">
              <a:buNone/>
              <a:defRPr/>
            </a:pPr>
            <a:r>
              <a:rPr lang="en-US" sz="3600" dirty="0"/>
              <a:t>-Does it recap parts of the course?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Computer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No extra time will be given, and it will affect your grade if there is a technical problem before you present if you are unprepared.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688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Tips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Practice the presentation beforehand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Have one member of the group control the time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Introduce yourselves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Make sure all your slides are on the computer BEFORE the presentations start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text on the slides to a minimum (just key points)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following websites may be useful for creating media:</a:t>
            </a:r>
            <a:br>
              <a:rPr lang="en-US" sz="2800" dirty="0" smtClean="0"/>
            </a:br>
            <a:r>
              <a:rPr lang="en-US" sz="2300" b="1" dirty="0" err="1" smtClean="0">
                <a:solidFill>
                  <a:srgbClr val="FF0000"/>
                </a:solidFill>
              </a:rPr>
              <a:t>Prezi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</a:t>
            </a:r>
            <a:r>
              <a:rPr lang="en-US" sz="2300" b="1" dirty="0" smtClean="0"/>
              <a:t> - </a:t>
            </a:r>
            <a:r>
              <a:rPr lang="en-US" sz="2300" b="1" dirty="0"/>
              <a:t>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Powtoon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Bitstrips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smtClean="0">
                <a:solidFill>
                  <a:srgbClr val="FF0000"/>
                </a:solidFill>
              </a:rPr>
              <a:t>Video </a:t>
            </a:r>
            <a:r>
              <a:rPr lang="en-US" sz="2300" b="1" dirty="0">
                <a:solidFill>
                  <a:srgbClr val="FF0000"/>
                </a:solidFill>
              </a:rPr>
              <a:t>      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3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1840</TotalTime>
  <Words>398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ENG 1002 Presentation</vt:lpstr>
      <vt:lpstr>Score</vt:lpstr>
      <vt:lpstr>Topics</vt:lpstr>
      <vt:lpstr>Include</vt:lpstr>
      <vt:lpstr>Score breakdown</vt:lpstr>
      <vt:lpstr>Time limit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120</cp:revision>
  <dcterms:created xsi:type="dcterms:W3CDTF">2012-04-16T03:40:06Z</dcterms:created>
  <dcterms:modified xsi:type="dcterms:W3CDTF">2018-11-27T23:42:37Z</dcterms:modified>
</cp:coreProperties>
</file>