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to consider in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of language and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language and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smtClean="0"/>
              <a:t>The </a:t>
            </a:r>
            <a:r>
              <a:rPr lang="en-US" sz="3600" smtClean="0"/>
              <a:t>next factor </a:t>
            </a:r>
            <a:r>
              <a:rPr lang="en-US" sz="3600" dirty="0" smtClean="0"/>
              <a:t>we must consider when criticizing a piece of writing is </a:t>
            </a:r>
            <a:r>
              <a:rPr lang="en-US" sz="3600" dirty="0" smtClean="0">
                <a:solidFill>
                  <a:srgbClr val="FF0000"/>
                </a:solidFill>
              </a:rPr>
              <a:t>the use of language and style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endParaRPr lang="en-US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This means we must review the writing based on </a:t>
            </a:r>
            <a:r>
              <a:rPr lang="en-US" sz="3600" dirty="0" smtClean="0">
                <a:solidFill>
                  <a:srgbClr val="FF0000"/>
                </a:solidFill>
              </a:rPr>
              <a:t>the written proficiency of the literature</a:t>
            </a:r>
            <a:r>
              <a:rPr lang="en-US" sz="3600" dirty="0" smtClean="0"/>
              <a:t>. There are various factors we can look at.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to consider (Use of language and style)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/>
            <a:r>
              <a:rPr lang="en-US" sz="4400" dirty="0" smtClean="0"/>
              <a:t>Proficiency </a:t>
            </a:r>
          </a:p>
          <a:p>
            <a:pPr marL="0" indent="0"/>
            <a:r>
              <a:rPr lang="en-US" sz="4400" dirty="0" smtClean="0"/>
              <a:t>Range of vocabulary used</a:t>
            </a:r>
          </a:p>
          <a:p>
            <a:pPr marL="0" indent="0"/>
            <a:r>
              <a:rPr lang="en-US" sz="4400" dirty="0" smtClean="0"/>
              <a:t>Creativity</a:t>
            </a:r>
          </a:p>
          <a:p>
            <a:pPr marL="0" indent="0"/>
            <a:r>
              <a:rPr lang="en-US" sz="4400" dirty="0" smtClean="0"/>
              <a:t>Convention followed</a:t>
            </a:r>
          </a:p>
          <a:p>
            <a:pPr marL="0" indent="0"/>
            <a:r>
              <a:rPr lang="en-US" sz="4400" dirty="0" smtClean="0"/>
              <a:t>Directness</a:t>
            </a:r>
          </a:p>
          <a:p>
            <a:pPr marL="0" indent="0"/>
            <a:r>
              <a:rPr lang="en-US" sz="4400" dirty="0" smtClean="0"/>
              <a:t>Negative or positive tones</a:t>
            </a:r>
          </a:p>
          <a:p>
            <a:pPr marL="0" indent="0"/>
            <a:r>
              <a:rPr lang="en-US" sz="4400" dirty="0" smtClean="0"/>
              <a:t>Clarity of language – </a:t>
            </a:r>
            <a:r>
              <a:rPr lang="en-US" sz="4400" dirty="0" err="1" smtClean="0"/>
              <a:t>dumbed</a:t>
            </a:r>
            <a:r>
              <a:rPr lang="en-US" sz="4400" dirty="0" smtClean="0"/>
              <a:t> down for the audience, or vice-versa?</a:t>
            </a:r>
          </a:p>
          <a:p>
            <a:pPr marL="0" indent="0"/>
            <a:r>
              <a:rPr lang="en-US" sz="4400" dirty="0" smtClean="0"/>
              <a:t>Ease of understandability</a:t>
            </a:r>
          </a:p>
        </p:txBody>
      </p:sp>
    </p:spTree>
    <p:extLst>
      <p:ext uri="{BB962C8B-B14F-4D97-AF65-F5344CB8AC3E}">
        <p14:creationId xmlns="" xmlns:p14="http://schemas.microsoft.com/office/powerpoint/2010/main" val="3877886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Factors to consider in analysis</vt:lpstr>
      <vt:lpstr>Use of language and style</vt:lpstr>
      <vt:lpstr>Factors to consider (Use of language and style)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34</cp:revision>
  <dcterms:created xsi:type="dcterms:W3CDTF">2012-04-16T03:40:06Z</dcterms:created>
  <dcterms:modified xsi:type="dcterms:W3CDTF">2014-03-18T10:26:12Z</dcterms:modified>
</cp:coreProperties>
</file>