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2" autoAdjust="0"/>
    <p:restoredTop sz="94660"/>
  </p:normalViewPr>
  <p:slideViewPr>
    <p:cSldViewPr>
      <p:cViewPr varScale="1">
        <p:scale>
          <a:sx n="87" d="100"/>
          <a:sy n="87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C6E3C-0CDB-417A-A1F5-E45DD33E29D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41353-52B7-4AEC-8B0C-84FDFB8FD379}">
      <dgm:prSet phldrT="[Text]"/>
      <dgm:spPr/>
      <dgm:t>
        <a:bodyPr/>
        <a:lstStyle/>
        <a:p>
          <a:r>
            <a:rPr lang="en-US" dirty="0" smtClean="0"/>
            <a:t>Groups of people </a:t>
          </a:r>
          <a:r>
            <a:rPr lang="en-US" dirty="0" smtClean="0"/>
            <a:t>agree that...</a:t>
          </a:r>
          <a:endParaRPr lang="en-US" dirty="0"/>
        </a:p>
      </dgm:t>
    </dgm:pt>
    <dgm:pt modelId="{CB195FF2-D009-4170-BC42-1DA91F6E83A8}" type="parTrans" cxnId="{2687662C-E8A6-4D95-B688-796393A4F92E}">
      <dgm:prSet/>
      <dgm:spPr/>
      <dgm:t>
        <a:bodyPr/>
        <a:lstStyle/>
        <a:p>
          <a:endParaRPr lang="en-US"/>
        </a:p>
      </dgm:t>
    </dgm:pt>
    <dgm:pt modelId="{96EAF3E6-BD4C-4888-A84E-E5084554A45E}" type="sibTrans" cxnId="{2687662C-E8A6-4D95-B688-796393A4F92E}">
      <dgm:prSet/>
      <dgm:spPr/>
      <dgm:t>
        <a:bodyPr/>
        <a:lstStyle/>
        <a:p>
          <a:endParaRPr lang="en-US"/>
        </a:p>
      </dgm:t>
    </dgm:pt>
    <dgm:pt modelId="{629E99E1-96E0-42D5-A996-F29675C12798}">
      <dgm:prSet phldrT="[Text]"/>
      <dgm:spPr/>
      <dgm:t>
        <a:bodyPr/>
        <a:lstStyle/>
        <a:p>
          <a:r>
            <a:rPr lang="en-US" dirty="0" smtClean="0"/>
            <a:t>The consensus </a:t>
          </a:r>
          <a:r>
            <a:rPr lang="en-US" dirty="0" smtClean="0"/>
            <a:t>is that…</a:t>
          </a:r>
          <a:endParaRPr lang="en-US" dirty="0"/>
        </a:p>
      </dgm:t>
    </dgm:pt>
    <dgm:pt modelId="{9012B902-EB9B-4299-B5A6-6DA3D7D3CB02}" type="parTrans" cxnId="{89198FF0-C9EA-4E87-A162-F78206B94473}">
      <dgm:prSet/>
      <dgm:spPr/>
      <dgm:t>
        <a:bodyPr/>
        <a:lstStyle/>
        <a:p>
          <a:endParaRPr lang="en-US"/>
        </a:p>
      </dgm:t>
    </dgm:pt>
    <dgm:pt modelId="{2C41E6F4-AA17-418E-BA67-71457E8DEB23}" type="sibTrans" cxnId="{89198FF0-C9EA-4E87-A162-F78206B94473}">
      <dgm:prSet/>
      <dgm:spPr/>
      <dgm:t>
        <a:bodyPr/>
        <a:lstStyle/>
        <a:p>
          <a:endParaRPr lang="en-US"/>
        </a:p>
      </dgm:t>
    </dgm:pt>
    <dgm:pt modelId="{2D9BB479-880D-48D1-AE85-EC50A403A5F2}">
      <dgm:prSet phldrT="[Text]"/>
      <dgm:spPr/>
      <dgm:t>
        <a:bodyPr/>
        <a:lstStyle/>
        <a:p>
          <a:r>
            <a:rPr lang="en-US" dirty="0" smtClean="0"/>
            <a:t>The common </a:t>
          </a:r>
          <a:r>
            <a:rPr lang="en-US" smtClean="0"/>
            <a:t>ground </a:t>
          </a:r>
          <a:r>
            <a:rPr lang="en-US" smtClean="0"/>
            <a:t>is that…</a:t>
          </a:r>
          <a:endParaRPr lang="en-US" dirty="0"/>
        </a:p>
      </dgm:t>
    </dgm:pt>
    <dgm:pt modelId="{D1ACEA1E-3846-43FD-9A72-41A510682B0F}" type="parTrans" cxnId="{DE436CD2-4237-415E-8781-A9BD74084326}">
      <dgm:prSet/>
      <dgm:spPr/>
      <dgm:t>
        <a:bodyPr/>
        <a:lstStyle/>
        <a:p>
          <a:endParaRPr lang="en-US"/>
        </a:p>
      </dgm:t>
    </dgm:pt>
    <dgm:pt modelId="{99181A8C-A15D-4D83-8BA9-7CA5CBEEB5B6}" type="sibTrans" cxnId="{DE436CD2-4237-415E-8781-A9BD74084326}">
      <dgm:prSet/>
      <dgm:spPr/>
      <dgm:t>
        <a:bodyPr/>
        <a:lstStyle/>
        <a:p>
          <a:endParaRPr lang="en-US"/>
        </a:p>
      </dgm:t>
    </dgm:pt>
    <dgm:pt modelId="{924B1A60-4DBD-41D8-A0BB-0B9CB9AA77FB}">
      <dgm:prSet phldrT="[Text]"/>
      <dgm:spPr/>
      <dgm:t>
        <a:bodyPr/>
        <a:lstStyle/>
        <a:p>
          <a:r>
            <a:rPr lang="en-US" dirty="0" smtClean="0"/>
            <a:t>The widely held view </a:t>
          </a:r>
          <a:r>
            <a:rPr lang="en-US" dirty="0" smtClean="0"/>
            <a:t>is that…</a:t>
          </a:r>
          <a:endParaRPr lang="en-US" dirty="0"/>
        </a:p>
      </dgm:t>
    </dgm:pt>
    <dgm:pt modelId="{76136917-E963-4944-8D61-C68C2BF21CAE}" type="parTrans" cxnId="{943AA622-2783-47EC-A3E5-70C55D1381DB}">
      <dgm:prSet/>
      <dgm:spPr/>
      <dgm:t>
        <a:bodyPr/>
        <a:lstStyle/>
        <a:p>
          <a:endParaRPr lang="en-US"/>
        </a:p>
      </dgm:t>
    </dgm:pt>
    <dgm:pt modelId="{8411626B-BB24-477B-98E3-680BE73A2CD9}" type="sibTrans" cxnId="{943AA622-2783-47EC-A3E5-70C55D1381DB}">
      <dgm:prSet/>
      <dgm:spPr/>
      <dgm:t>
        <a:bodyPr/>
        <a:lstStyle/>
        <a:p>
          <a:endParaRPr lang="en-US"/>
        </a:p>
      </dgm:t>
    </dgm:pt>
    <dgm:pt modelId="{5D282DE7-9B16-4526-A3A3-E317E91906D0}">
      <dgm:prSet phldrT="[Text]"/>
      <dgm:spPr/>
      <dgm:t>
        <a:bodyPr/>
        <a:lstStyle/>
        <a:p>
          <a:r>
            <a:rPr lang="en-US" dirty="0" smtClean="0"/>
            <a:t>It is generally </a:t>
          </a:r>
          <a:r>
            <a:rPr lang="en-US" dirty="0" smtClean="0"/>
            <a:t>accepted that…</a:t>
          </a:r>
          <a:endParaRPr lang="en-US" dirty="0"/>
        </a:p>
      </dgm:t>
    </dgm:pt>
    <dgm:pt modelId="{ADEB708D-3A73-4160-BE7E-34B1D29947AF}" type="parTrans" cxnId="{C5A36B36-0435-4CEB-97BF-9BA7771786A6}">
      <dgm:prSet/>
      <dgm:spPr/>
      <dgm:t>
        <a:bodyPr/>
        <a:lstStyle/>
        <a:p>
          <a:endParaRPr lang="en-US"/>
        </a:p>
      </dgm:t>
    </dgm:pt>
    <dgm:pt modelId="{F53F510E-96C6-42E0-822A-44AC719F07FC}" type="sibTrans" cxnId="{C5A36B36-0435-4CEB-97BF-9BA7771786A6}">
      <dgm:prSet/>
      <dgm:spPr/>
      <dgm:t>
        <a:bodyPr/>
        <a:lstStyle/>
        <a:p>
          <a:endParaRPr lang="en-US"/>
        </a:p>
      </dgm:t>
    </dgm:pt>
    <dgm:pt modelId="{440284E1-0B23-4DBA-963F-6C1EE0C168B8}">
      <dgm:prSet phldrT="[Text]" phldr="1"/>
      <dgm:spPr/>
      <dgm:t>
        <a:bodyPr/>
        <a:lstStyle/>
        <a:p>
          <a:endParaRPr lang="en-US"/>
        </a:p>
      </dgm:t>
    </dgm:pt>
    <dgm:pt modelId="{89D20863-23FD-408D-9F35-314E672DFFF3}" type="parTrans" cxnId="{D3C2CEA1-7B70-4D7F-A1E5-2F536436407B}">
      <dgm:prSet/>
      <dgm:spPr/>
      <dgm:t>
        <a:bodyPr/>
        <a:lstStyle/>
        <a:p>
          <a:endParaRPr lang="en-US"/>
        </a:p>
      </dgm:t>
    </dgm:pt>
    <dgm:pt modelId="{78EA8A12-2ADD-49E9-8252-0CC75E701006}" type="sibTrans" cxnId="{D3C2CEA1-7B70-4D7F-A1E5-2F536436407B}">
      <dgm:prSet/>
      <dgm:spPr/>
      <dgm:t>
        <a:bodyPr/>
        <a:lstStyle/>
        <a:p>
          <a:endParaRPr lang="en-US"/>
        </a:p>
      </dgm:t>
    </dgm:pt>
    <dgm:pt modelId="{DCBA6751-9202-44D7-91F0-C0BD7E36749B}">
      <dgm:prSet phldrT="[Text]"/>
      <dgm:spPr/>
      <dgm:t>
        <a:bodyPr/>
        <a:lstStyle/>
        <a:p>
          <a:endParaRPr lang="en-US" dirty="0"/>
        </a:p>
      </dgm:t>
    </dgm:pt>
    <dgm:pt modelId="{F023AE20-6DAF-4C72-A4EA-8A1ACB253C1F}" type="parTrans" cxnId="{5C9181D9-6F91-4C7A-BFC5-11D0F1FCA368}">
      <dgm:prSet/>
      <dgm:spPr/>
      <dgm:t>
        <a:bodyPr/>
        <a:lstStyle/>
        <a:p>
          <a:endParaRPr lang="en-US"/>
        </a:p>
      </dgm:t>
    </dgm:pt>
    <dgm:pt modelId="{3DBDAAFA-A3AE-47C6-929A-851F92C4ABDA}" type="sibTrans" cxnId="{5C9181D9-6F91-4C7A-BFC5-11D0F1FCA368}">
      <dgm:prSet/>
      <dgm:spPr/>
      <dgm:t>
        <a:bodyPr/>
        <a:lstStyle/>
        <a:p>
          <a:endParaRPr lang="en-US"/>
        </a:p>
      </dgm:t>
    </dgm:pt>
    <dgm:pt modelId="{9FEDD0DB-30D0-4EFC-A587-F7FA1642DE2D}">
      <dgm:prSet phldrT="[Text]"/>
      <dgm:spPr/>
      <dgm:t>
        <a:bodyPr/>
        <a:lstStyle/>
        <a:p>
          <a:endParaRPr lang="en-US" dirty="0"/>
        </a:p>
      </dgm:t>
    </dgm:pt>
    <dgm:pt modelId="{B390BB63-ACE3-4A5F-824C-F14516347A2D}" type="parTrans" cxnId="{90BCA314-9AA1-43D5-B831-646E16350544}">
      <dgm:prSet/>
      <dgm:spPr/>
      <dgm:t>
        <a:bodyPr/>
        <a:lstStyle/>
        <a:p>
          <a:endParaRPr lang="en-US"/>
        </a:p>
      </dgm:t>
    </dgm:pt>
    <dgm:pt modelId="{348225D2-3AA1-40E8-8666-E8B6547D9B4A}" type="sibTrans" cxnId="{90BCA314-9AA1-43D5-B831-646E16350544}">
      <dgm:prSet/>
      <dgm:spPr/>
      <dgm:t>
        <a:bodyPr/>
        <a:lstStyle/>
        <a:p>
          <a:endParaRPr lang="en-US"/>
        </a:p>
      </dgm:t>
    </dgm:pt>
    <dgm:pt modelId="{C6071FA3-861F-4B2D-BFFA-D6D0AF8358D1}">
      <dgm:prSet phldrT="[Text]"/>
      <dgm:spPr/>
      <dgm:t>
        <a:bodyPr/>
        <a:lstStyle/>
        <a:p>
          <a:endParaRPr lang="en-US" dirty="0"/>
        </a:p>
      </dgm:t>
    </dgm:pt>
    <dgm:pt modelId="{FC043AF1-D631-4D33-85C2-8764846FF115}" type="parTrans" cxnId="{DB9242CC-A80D-4725-8C82-70710927DBF7}">
      <dgm:prSet/>
      <dgm:spPr/>
      <dgm:t>
        <a:bodyPr/>
        <a:lstStyle/>
        <a:p>
          <a:endParaRPr lang="en-US"/>
        </a:p>
      </dgm:t>
    </dgm:pt>
    <dgm:pt modelId="{7B51464A-04BC-437A-8443-2B7CA23A2729}" type="sibTrans" cxnId="{DB9242CC-A80D-4725-8C82-70710927DBF7}">
      <dgm:prSet/>
      <dgm:spPr/>
      <dgm:t>
        <a:bodyPr/>
        <a:lstStyle/>
        <a:p>
          <a:endParaRPr lang="en-US"/>
        </a:p>
      </dgm:t>
    </dgm:pt>
    <dgm:pt modelId="{66D6C436-C6BA-46F2-8D03-2D9916ED9E69}" type="pres">
      <dgm:prSet presAssocID="{3C2C6E3C-0CDB-417A-A1F5-E45DD33E29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6C5EE2-8B26-4BB6-9037-3B4D9C625EE2}" type="pres">
      <dgm:prSet presAssocID="{AB541353-52B7-4AEC-8B0C-84FDFB8FD379}" presName="centerShape" presStyleLbl="node0" presStyleIdx="0" presStyleCnt="1" custScaleX="135842" custScaleY="132967"/>
      <dgm:spPr/>
      <dgm:t>
        <a:bodyPr/>
        <a:lstStyle/>
        <a:p>
          <a:endParaRPr lang="en-US"/>
        </a:p>
      </dgm:t>
    </dgm:pt>
    <dgm:pt modelId="{51BC3CE2-B4C0-4469-A97A-E1388A1F73B9}" type="pres">
      <dgm:prSet presAssocID="{9012B902-EB9B-4299-B5A6-6DA3D7D3CB02}" presName="Name9" presStyleLbl="parChTrans1D2" presStyleIdx="0" presStyleCnt="5"/>
      <dgm:spPr/>
      <dgm:t>
        <a:bodyPr/>
        <a:lstStyle/>
        <a:p>
          <a:endParaRPr lang="en-US"/>
        </a:p>
      </dgm:t>
    </dgm:pt>
    <dgm:pt modelId="{62B9B7A3-61D3-4C44-A767-4EF30DBFA7E6}" type="pres">
      <dgm:prSet presAssocID="{9012B902-EB9B-4299-B5A6-6DA3D7D3CB02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1CAD592-306E-47EB-B923-700E225AD291}" type="pres">
      <dgm:prSet presAssocID="{629E99E1-96E0-42D5-A996-F29675C1279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ECA58-B6B9-40DF-B961-5ABE77A87995}" type="pres">
      <dgm:prSet presAssocID="{D1ACEA1E-3846-43FD-9A72-41A510682B0F}" presName="Name9" presStyleLbl="parChTrans1D2" presStyleIdx="1" presStyleCnt="5"/>
      <dgm:spPr/>
      <dgm:t>
        <a:bodyPr/>
        <a:lstStyle/>
        <a:p>
          <a:endParaRPr lang="en-US"/>
        </a:p>
      </dgm:t>
    </dgm:pt>
    <dgm:pt modelId="{1A0EA1A4-B4E5-40D6-9049-7F9683E49834}" type="pres">
      <dgm:prSet presAssocID="{D1ACEA1E-3846-43FD-9A72-41A510682B0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392E9D72-E30C-486F-828F-B9BCE0E10A70}" type="pres">
      <dgm:prSet presAssocID="{2D9BB479-880D-48D1-AE85-EC50A403A5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B20BA-2751-4B08-BB67-7501EFABA208}" type="pres">
      <dgm:prSet presAssocID="{76136917-E963-4944-8D61-C68C2BF21CAE}" presName="Name9" presStyleLbl="parChTrans1D2" presStyleIdx="2" presStyleCnt="5"/>
      <dgm:spPr/>
      <dgm:t>
        <a:bodyPr/>
        <a:lstStyle/>
        <a:p>
          <a:endParaRPr lang="en-US"/>
        </a:p>
      </dgm:t>
    </dgm:pt>
    <dgm:pt modelId="{CF5E1A2A-CEEF-41C6-BB4B-4DC278E2AEC6}" type="pres">
      <dgm:prSet presAssocID="{76136917-E963-4944-8D61-C68C2BF21CA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098A017-C068-4534-B154-FC4B420E6F1D}" type="pres">
      <dgm:prSet presAssocID="{924B1A60-4DBD-41D8-A0BB-0B9CB9AA77F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8F152-8455-4712-AEF2-687BD2C5718E}" type="pres">
      <dgm:prSet presAssocID="{ADEB708D-3A73-4160-BE7E-34B1D29947AF}" presName="Name9" presStyleLbl="parChTrans1D2" presStyleIdx="3" presStyleCnt="5"/>
      <dgm:spPr/>
      <dgm:t>
        <a:bodyPr/>
        <a:lstStyle/>
        <a:p>
          <a:endParaRPr lang="en-US"/>
        </a:p>
      </dgm:t>
    </dgm:pt>
    <dgm:pt modelId="{7A39D4E5-DAF4-4E9D-AAB6-731C8CB67DB4}" type="pres">
      <dgm:prSet presAssocID="{ADEB708D-3A73-4160-BE7E-34B1D29947A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CD855CE-28D3-43BA-B7AD-43BBAA4F8393}" type="pres">
      <dgm:prSet presAssocID="{5D282DE7-9B16-4526-A3A3-E317E91906D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4B47B-52A2-40A7-8206-871E46A31A4E}" type="pres">
      <dgm:prSet presAssocID="{B390BB63-ACE3-4A5F-824C-F14516347A2D}" presName="Name9" presStyleLbl="parChTrans1D2" presStyleIdx="4" presStyleCnt="5"/>
      <dgm:spPr/>
      <dgm:t>
        <a:bodyPr/>
        <a:lstStyle/>
        <a:p>
          <a:endParaRPr lang="en-US"/>
        </a:p>
      </dgm:t>
    </dgm:pt>
    <dgm:pt modelId="{B0FFF77A-5224-4F52-B26A-3CA5225386C1}" type="pres">
      <dgm:prSet presAssocID="{B390BB63-ACE3-4A5F-824C-F14516347A2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1F135D8-7BA4-47D2-8987-EAF349E6604D}" type="pres">
      <dgm:prSet presAssocID="{9FEDD0DB-30D0-4EFC-A587-F7FA1642DE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603D61-6B58-4647-94E0-40D3848150A7}" type="presOf" srcId="{D1ACEA1E-3846-43FD-9A72-41A510682B0F}" destId="{D12ECA58-B6B9-40DF-B961-5ABE77A87995}" srcOrd="0" destOrd="0" presId="urn:microsoft.com/office/officeart/2005/8/layout/radial1"/>
    <dgm:cxn modelId="{DE8B255E-C2AC-40C8-9162-0E7570B1C1A9}" type="presOf" srcId="{5D282DE7-9B16-4526-A3A3-E317E91906D0}" destId="{BCD855CE-28D3-43BA-B7AD-43BBAA4F8393}" srcOrd="0" destOrd="0" presId="urn:microsoft.com/office/officeart/2005/8/layout/radial1"/>
    <dgm:cxn modelId="{8B736BB8-B8A6-49F2-ACE5-67002E4007EB}" type="presOf" srcId="{2D9BB479-880D-48D1-AE85-EC50A403A5F2}" destId="{392E9D72-E30C-486F-828F-B9BCE0E10A70}" srcOrd="0" destOrd="0" presId="urn:microsoft.com/office/officeart/2005/8/layout/radial1"/>
    <dgm:cxn modelId="{C97394CC-E92E-40EC-B91C-4BDAB1AFC98B}" type="presOf" srcId="{9012B902-EB9B-4299-B5A6-6DA3D7D3CB02}" destId="{51BC3CE2-B4C0-4469-A97A-E1388A1F73B9}" srcOrd="0" destOrd="0" presId="urn:microsoft.com/office/officeart/2005/8/layout/radial1"/>
    <dgm:cxn modelId="{E4C055CD-D3D7-4EA1-B5B3-CEA4653C1567}" type="presOf" srcId="{AB541353-52B7-4AEC-8B0C-84FDFB8FD379}" destId="{2C6C5EE2-8B26-4BB6-9037-3B4D9C625EE2}" srcOrd="0" destOrd="0" presId="urn:microsoft.com/office/officeart/2005/8/layout/radial1"/>
    <dgm:cxn modelId="{AC0DED31-6F37-4F1E-BF82-A18CBFECDA68}" type="presOf" srcId="{B390BB63-ACE3-4A5F-824C-F14516347A2D}" destId="{B0FFF77A-5224-4F52-B26A-3CA5225386C1}" srcOrd="1" destOrd="0" presId="urn:microsoft.com/office/officeart/2005/8/layout/radial1"/>
    <dgm:cxn modelId="{299DB4A1-471F-4314-9C5C-CAA453489EFF}" type="presOf" srcId="{3C2C6E3C-0CDB-417A-A1F5-E45DD33E29DE}" destId="{66D6C436-C6BA-46F2-8D03-2D9916ED9E69}" srcOrd="0" destOrd="0" presId="urn:microsoft.com/office/officeart/2005/8/layout/radial1"/>
    <dgm:cxn modelId="{5C9181D9-6F91-4C7A-BFC5-11D0F1FCA368}" srcId="{3C2C6E3C-0CDB-417A-A1F5-E45DD33E29DE}" destId="{DCBA6751-9202-44D7-91F0-C0BD7E36749B}" srcOrd="2" destOrd="0" parTransId="{F023AE20-6DAF-4C72-A4EA-8A1ACB253C1F}" sibTransId="{3DBDAAFA-A3AE-47C6-929A-851F92C4ABDA}"/>
    <dgm:cxn modelId="{DB9242CC-A80D-4725-8C82-70710927DBF7}" srcId="{3C2C6E3C-0CDB-417A-A1F5-E45DD33E29DE}" destId="{C6071FA3-861F-4B2D-BFFA-D6D0AF8358D1}" srcOrd="1" destOrd="0" parTransId="{FC043AF1-D631-4D33-85C2-8764846FF115}" sibTransId="{7B51464A-04BC-437A-8443-2B7CA23A2729}"/>
    <dgm:cxn modelId="{033998FB-7A8F-402B-86A5-DAA163A76D76}" type="presOf" srcId="{B390BB63-ACE3-4A5F-824C-F14516347A2D}" destId="{A7B4B47B-52A2-40A7-8206-871E46A31A4E}" srcOrd="0" destOrd="0" presId="urn:microsoft.com/office/officeart/2005/8/layout/radial1"/>
    <dgm:cxn modelId="{4D48C48F-D91C-4D63-970E-41E75FC55B44}" type="presOf" srcId="{9FEDD0DB-30D0-4EFC-A587-F7FA1642DE2D}" destId="{31F135D8-7BA4-47D2-8987-EAF349E6604D}" srcOrd="0" destOrd="0" presId="urn:microsoft.com/office/officeart/2005/8/layout/radial1"/>
    <dgm:cxn modelId="{90BCA314-9AA1-43D5-B831-646E16350544}" srcId="{AB541353-52B7-4AEC-8B0C-84FDFB8FD379}" destId="{9FEDD0DB-30D0-4EFC-A587-F7FA1642DE2D}" srcOrd="4" destOrd="0" parTransId="{B390BB63-ACE3-4A5F-824C-F14516347A2D}" sibTransId="{348225D2-3AA1-40E8-8666-E8B6547D9B4A}"/>
    <dgm:cxn modelId="{F17C85B0-5EB8-4B53-8945-DBBFBDD1C007}" type="presOf" srcId="{ADEB708D-3A73-4160-BE7E-34B1D29947AF}" destId="{7A39D4E5-DAF4-4E9D-AAB6-731C8CB67DB4}" srcOrd="1" destOrd="0" presId="urn:microsoft.com/office/officeart/2005/8/layout/radial1"/>
    <dgm:cxn modelId="{D342B22D-1BEB-43A9-BD2D-D4D1C7752F0A}" type="presOf" srcId="{ADEB708D-3A73-4160-BE7E-34B1D29947AF}" destId="{2628F152-8455-4712-AEF2-687BD2C5718E}" srcOrd="0" destOrd="0" presId="urn:microsoft.com/office/officeart/2005/8/layout/radial1"/>
    <dgm:cxn modelId="{6D25EABD-6A51-474F-A073-4FA36A6DEA4F}" type="presOf" srcId="{629E99E1-96E0-42D5-A996-F29675C12798}" destId="{E1CAD592-306E-47EB-B923-700E225AD291}" srcOrd="0" destOrd="0" presId="urn:microsoft.com/office/officeart/2005/8/layout/radial1"/>
    <dgm:cxn modelId="{65E88B11-57C7-46D1-81C9-05331C671ADC}" type="presOf" srcId="{76136917-E963-4944-8D61-C68C2BF21CAE}" destId="{E28B20BA-2751-4B08-BB67-7501EFABA208}" srcOrd="0" destOrd="0" presId="urn:microsoft.com/office/officeart/2005/8/layout/radial1"/>
    <dgm:cxn modelId="{2687662C-E8A6-4D95-B688-796393A4F92E}" srcId="{3C2C6E3C-0CDB-417A-A1F5-E45DD33E29DE}" destId="{AB541353-52B7-4AEC-8B0C-84FDFB8FD379}" srcOrd="0" destOrd="0" parTransId="{CB195FF2-D009-4170-BC42-1DA91F6E83A8}" sibTransId="{96EAF3E6-BD4C-4888-A84E-E5084554A45E}"/>
    <dgm:cxn modelId="{89198FF0-C9EA-4E87-A162-F78206B94473}" srcId="{AB541353-52B7-4AEC-8B0C-84FDFB8FD379}" destId="{629E99E1-96E0-42D5-A996-F29675C12798}" srcOrd="0" destOrd="0" parTransId="{9012B902-EB9B-4299-B5A6-6DA3D7D3CB02}" sibTransId="{2C41E6F4-AA17-418E-BA67-71457E8DEB23}"/>
    <dgm:cxn modelId="{DFB0FB99-5A74-4970-9575-73872A94CB03}" type="presOf" srcId="{D1ACEA1E-3846-43FD-9A72-41A510682B0F}" destId="{1A0EA1A4-B4E5-40D6-9049-7F9683E49834}" srcOrd="1" destOrd="0" presId="urn:microsoft.com/office/officeart/2005/8/layout/radial1"/>
    <dgm:cxn modelId="{DE436CD2-4237-415E-8781-A9BD74084326}" srcId="{AB541353-52B7-4AEC-8B0C-84FDFB8FD379}" destId="{2D9BB479-880D-48D1-AE85-EC50A403A5F2}" srcOrd="1" destOrd="0" parTransId="{D1ACEA1E-3846-43FD-9A72-41A510682B0F}" sibTransId="{99181A8C-A15D-4D83-8BA9-7CA5CBEEB5B6}"/>
    <dgm:cxn modelId="{C5A36B36-0435-4CEB-97BF-9BA7771786A6}" srcId="{AB541353-52B7-4AEC-8B0C-84FDFB8FD379}" destId="{5D282DE7-9B16-4526-A3A3-E317E91906D0}" srcOrd="3" destOrd="0" parTransId="{ADEB708D-3A73-4160-BE7E-34B1D29947AF}" sibTransId="{F53F510E-96C6-42E0-822A-44AC719F07FC}"/>
    <dgm:cxn modelId="{C7742929-D14B-4865-9597-E6AEAD0D51DE}" type="presOf" srcId="{76136917-E963-4944-8D61-C68C2BF21CAE}" destId="{CF5E1A2A-CEEF-41C6-BB4B-4DC278E2AEC6}" srcOrd="1" destOrd="0" presId="urn:microsoft.com/office/officeart/2005/8/layout/radial1"/>
    <dgm:cxn modelId="{8F0E8DCD-9547-498C-A1F9-DF00D0BA3B2B}" type="presOf" srcId="{924B1A60-4DBD-41D8-A0BB-0B9CB9AA77FB}" destId="{2098A017-C068-4534-B154-FC4B420E6F1D}" srcOrd="0" destOrd="0" presId="urn:microsoft.com/office/officeart/2005/8/layout/radial1"/>
    <dgm:cxn modelId="{943AA622-2783-47EC-A3E5-70C55D1381DB}" srcId="{AB541353-52B7-4AEC-8B0C-84FDFB8FD379}" destId="{924B1A60-4DBD-41D8-A0BB-0B9CB9AA77FB}" srcOrd="2" destOrd="0" parTransId="{76136917-E963-4944-8D61-C68C2BF21CAE}" sibTransId="{8411626B-BB24-477B-98E3-680BE73A2CD9}"/>
    <dgm:cxn modelId="{D3C2CEA1-7B70-4D7F-A1E5-2F536436407B}" srcId="{3C2C6E3C-0CDB-417A-A1F5-E45DD33E29DE}" destId="{440284E1-0B23-4DBA-963F-6C1EE0C168B8}" srcOrd="3" destOrd="0" parTransId="{89D20863-23FD-408D-9F35-314E672DFFF3}" sibTransId="{78EA8A12-2ADD-49E9-8252-0CC75E701006}"/>
    <dgm:cxn modelId="{1CD800DB-D18B-4571-84FD-3A3CA3E2B450}" type="presOf" srcId="{9012B902-EB9B-4299-B5A6-6DA3D7D3CB02}" destId="{62B9B7A3-61D3-4C44-A767-4EF30DBFA7E6}" srcOrd="1" destOrd="0" presId="urn:microsoft.com/office/officeart/2005/8/layout/radial1"/>
    <dgm:cxn modelId="{6FDA8B95-8131-49F5-9972-8B2F7D808CB4}" type="presParOf" srcId="{66D6C436-C6BA-46F2-8D03-2D9916ED9E69}" destId="{2C6C5EE2-8B26-4BB6-9037-3B4D9C625EE2}" srcOrd="0" destOrd="0" presId="urn:microsoft.com/office/officeart/2005/8/layout/radial1"/>
    <dgm:cxn modelId="{D953E747-FED4-463E-B393-7861EFC3BDE0}" type="presParOf" srcId="{66D6C436-C6BA-46F2-8D03-2D9916ED9E69}" destId="{51BC3CE2-B4C0-4469-A97A-E1388A1F73B9}" srcOrd="1" destOrd="0" presId="urn:microsoft.com/office/officeart/2005/8/layout/radial1"/>
    <dgm:cxn modelId="{250338B3-EEEB-4EC0-8CC3-2EF9F146C1BA}" type="presParOf" srcId="{51BC3CE2-B4C0-4469-A97A-E1388A1F73B9}" destId="{62B9B7A3-61D3-4C44-A767-4EF30DBFA7E6}" srcOrd="0" destOrd="0" presId="urn:microsoft.com/office/officeart/2005/8/layout/radial1"/>
    <dgm:cxn modelId="{59FA548D-0FE3-42E4-8BC9-0638147E0555}" type="presParOf" srcId="{66D6C436-C6BA-46F2-8D03-2D9916ED9E69}" destId="{E1CAD592-306E-47EB-B923-700E225AD291}" srcOrd="2" destOrd="0" presId="urn:microsoft.com/office/officeart/2005/8/layout/radial1"/>
    <dgm:cxn modelId="{9D79B636-631E-4AF3-8200-6BBC4D8FD94F}" type="presParOf" srcId="{66D6C436-C6BA-46F2-8D03-2D9916ED9E69}" destId="{D12ECA58-B6B9-40DF-B961-5ABE77A87995}" srcOrd="3" destOrd="0" presId="urn:microsoft.com/office/officeart/2005/8/layout/radial1"/>
    <dgm:cxn modelId="{962E5F3E-362C-420E-97E1-953CC8EE9E55}" type="presParOf" srcId="{D12ECA58-B6B9-40DF-B961-5ABE77A87995}" destId="{1A0EA1A4-B4E5-40D6-9049-7F9683E49834}" srcOrd="0" destOrd="0" presId="urn:microsoft.com/office/officeart/2005/8/layout/radial1"/>
    <dgm:cxn modelId="{AD1F1A45-D798-409E-9FB0-10F42A5F6895}" type="presParOf" srcId="{66D6C436-C6BA-46F2-8D03-2D9916ED9E69}" destId="{392E9D72-E30C-486F-828F-B9BCE0E10A70}" srcOrd="4" destOrd="0" presId="urn:microsoft.com/office/officeart/2005/8/layout/radial1"/>
    <dgm:cxn modelId="{865C8B0D-F126-4A11-95B5-8ABCBEE37163}" type="presParOf" srcId="{66D6C436-C6BA-46F2-8D03-2D9916ED9E69}" destId="{E28B20BA-2751-4B08-BB67-7501EFABA208}" srcOrd="5" destOrd="0" presId="urn:microsoft.com/office/officeart/2005/8/layout/radial1"/>
    <dgm:cxn modelId="{C58C06AC-287B-4763-8BA3-6FCD1984EC45}" type="presParOf" srcId="{E28B20BA-2751-4B08-BB67-7501EFABA208}" destId="{CF5E1A2A-CEEF-41C6-BB4B-4DC278E2AEC6}" srcOrd="0" destOrd="0" presId="urn:microsoft.com/office/officeart/2005/8/layout/radial1"/>
    <dgm:cxn modelId="{B36F9A24-3C96-40AA-83A3-2283328D18FD}" type="presParOf" srcId="{66D6C436-C6BA-46F2-8D03-2D9916ED9E69}" destId="{2098A017-C068-4534-B154-FC4B420E6F1D}" srcOrd="6" destOrd="0" presId="urn:microsoft.com/office/officeart/2005/8/layout/radial1"/>
    <dgm:cxn modelId="{32AF1B17-098E-412C-BEEE-61E26C377521}" type="presParOf" srcId="{66D6C436-C6BA-46F2-8D03-2D9916ED9E69}" destId="{2628F152-8455-4712-AEF2-687BD2C5718E}" srcOrd="7" destOrd="0" presId="urn:microsoft.com/office/officeart/2005/8/layout/radial1"/>
    <dgm:cxn modelId="{24C5F673-1DDD-4134-A70A-BD7ED1652750}" type="presParOf" srcId="{2628F152-8455-4712-AEF2-687BD2C5718E}" destId="{7A39D4E5-DAF4-4E9D-AAB6-731C8CB67DB4}" srcOrd="0" destOrd="0" presId="urn:microsoft.com/office/officeart/2005/8/layout/radial1"/>
    <dgm:cxn modelId="{C8F5840E-545C-4D04-86FC-0D0F031FBBFF}" type="presParOf" srcId="{66D6C436-C6BA-46F2-8D03-2D9916ED9E69}" destId="{BCD855CE-28D3-43BA-B7AD-43BBAA4F8393}" srcOrd="8" destOrd="0" presId="urn:microsoft.com/office/officeart/2005/8/layout/radial1"/>
    <dgm:cxn modelId="{01BB94AC-3E58-4619-87C4-DA0F15B69127}" type="presParOf" srcId="{66D6C436-C6BA-46F2-8D03-2D9916ED9E69}" destId="{A7B4B47B-52A2-40A7-8206-871E46A31A4E}" srcOrd="9" destOrd="0" presId="urn:microsoft.com/office/officeart/2005/8/layout/radial1"/>
    <dgm:cxn modelId="{C1F3E03E-AAE5-4D3B-88E0-621A9EE926C8}" type="presParOf" srcId="{A7B4B47B-52A2-40A7-8206-871E46A31A4E}" destId="{B0FFF77A-5224-4F52-B26A-3CA5225386C1}" srcOrd="0" destOrd="0" presId="urn:microsoft.com/office/officeart/2005/8/layout/radial1"/>
    <dgm:cxn modelId="{47BDBB71-F884-4986-8F5E-A22A4299AB13}" type="presParOf" srcId="{66D6C436-C6BA-46F2-8D03-2D9916ED9E69}" destId="{31F135D8-7BA4-47D2-8987-EAF349E6604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C5EE2-8B26-4BB6-9037-3B4D9C625EE2}">
      <dsp:nvSpPr>
        <dsp:cNvPr id="0" name=""/>
        <dsp:cNvSpPr/>
      </dsp:nvSpPr>
      <dsp:spPr>
        <a:xfrm>
          <a:off x="3199116" y="1534129"/>
          <a:ext cx="1831366" cy="1792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Groups of people </a:t>
          </a:r>
          <a:r>
            <a:rPr lang="en-US" sz="2100" kern="1200" dirty="0" smtClean="0"/>
            <a:t>agree that...</a:t>
          </a:r>
          <a:endParaRPr lang="en-US" sz="2100" kern="1200" dirty="0"/>
        </a:p>
      </dsp:txBody>
      <dsp:txXfrm>
        <a:off x="3467313" y="1796650"/>
        <a:ext cx="1294972" cy="1267565"/>
      </dsp:txXfrm>
    </dsp:sp>
    <dsp:sp modelId="{51BC3CE2-B4C0-4469-A97A-E1388A1F73B9}">
      <dsp:nvSpPr>
        <dsp:cNvPr id="0" name=""/>
        <dsp:cNvSpPr/>
      </dsp:nvSpPr>
      <dsp:spPr>
        <a:xfrm rot="16200000">
          <a:off x="4023205" y="1427790"/>
          <a:ext cx="183189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83189" y="14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10220" y="1437954"/>
        <a:ext cx="9159" cy="9159"/>
      </dsp:txXfrm>
    </dsp:sp>
    <dsp:sp modelId="{E1CAD592-306E-47EB-B923-700E225AD291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consensus </a:t>
          </a:r>
          <a:r>
            <a:rPr lang="en-US" sz="1600" kern="1200" dirty="0" smtClean="0"/>
            <a:t>is that…</a:t>
          </a:r>
          <a:endParaRPr lang="en-US" sz="1600" kern="1200" dirty="0"/>
        </a:p>
      </dsp:txBody>
      <dsp:txXfrm>
        <a:off x="3638153" y="200213"/>
        <a:ext cx="953293" cy="953293"/>
      </dsp:txXfrm>
    </dsp:sp>
    <dsp:sp modelId="{D12ECA58-B6B9-40DF-B961-5ABE77A87995}">
      <dsp:nvSpPr>
        <dsp:cNvPr id="0" name=""/>
        <dsp:cNvSpPr/>
      </dsp:nvSpPr>
      <dsp:spPr>
        <a:xfrm rot="20520000">
          <a:off x="4979799" y="2107711"/>
          <a:ext cx="165714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65714" y="14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58513" y="2118312"/>
        <a:ext cx="8285" cy="8285"/>
      </dsp:txXfrm>
    </dsp:sp>
    <dsp:sp modelId="{392E9D72-E30C-486F-828F-B9BCE0E10A70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common </a:t>
          </a:r>
          <a:r>
            <a:rPr lang="en-US" sz="1600" kern="1200" smtClean="0"/>
            <a:t>ground </a:t>
          </a:r>
          <a:r>
            <a:rPr lang="en-US" sz="1600" kern="1200" smtClean="0"/>
            <a:t>is that…</a:t>
          </a:r>
          <a:endParaRPr lang="en-US" sz="1600" kern="1200" dirty="0"/>
        </a:p>
      </dsp:txBody>
      <dsp:txXfrm>
        <a:off x="5305899" y="1411902"/>
        <a:ext cx="953293" cy="953293"/>
      </dsp:txXfrm>
    </dsp:sp>
    <dsp:sp modelId="{E28B20BA-2751-4B08-BB67-7501EFABA208}">
      <dsp:nvSpPr>
        <dsp:cNvPr id="0" name=""/>
        <dsp:cNvSpPr/>
      </dsp:nvSpPr>
      <dsp:spPr>
        <a:xfrm rot="3240000">
          <a:off x="4609081" y="3217567"/>
          <a:ext cx="17663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76633" y="14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2982" y="3227895"/>
        <a:ext cx="8831" cy="8831"/>
      </dsp:txXfrm>
    </dsp:sp>
    <dsp:sp modelId="{2098A017-C068-4534-B154-FC4B420E6F1D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widely held view </a:t>
          </a:r>
          <a:r>
            <a:rPr lang="en-US" sz="1600" kern="1200" dirty="0" smtClean="0"/>
            <a:t>is that…</a:t>
          </a:r>
          <a:endParaRPr lang="en-US" sz="1600" kern="1200" dirty="0"/>
        </a:p>
      </dsp:txBody>
      <dsp:txXfrm>
        <a:off x="4668877" y="3372456"/>
        <a:ext cx="953293" cy="953293"/>
      </dsp:txXfrm>
    </dsp:sp>
    <dsp:sp modelId="{2628F152-8455-4712-AEF2-687BD2C5718E}">
      <dsp:nvSpPr>
        <dsp:cNvPr id="0" name=""/>
        <dsp:cNvSpPr/>
      </dsp:nvSpPr>
      <dsp:spPr>
        <a:xfrm rot="7560000">
          <a:off x="3443884" y="3217567"/>
          <a:ext cx="17663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76633" y="14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7785" y="3227895"/>
        <a:ext cx="8831" cy="8831"/>
      </dsp:txXfrm>
    </dsp:sp>
    <dsp:sp modelId="{BCD855CE-28D3-43BA-B7AD-43BBAA4F8393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 is generally </a:t>
          </a:r>
          <a:r>
            <a:rPr lang="en-US" sz="1600" kern="1200" dirty="0" smtClean="0"/>
            <a:t>accepted that…</a:t>
          </a:r>
          <a:endParaRPr lang="en-US" sz="1600" kern="1200" dirty="0"/>
        </a:p>
      </dsp:txBody>
      <dsp:txXfrm>
        <a:off x="2607429" y="3372456"/>
        <a:ext cx="953293" cy="953293"/>
      </dsp:txXfrm>
    </dsp:sp>
    <dsp:sp modelId="{A7B4B47B-52A2-40A7-8206-871E46A31A4E}">
      <dsp:nvSpPr>
        <dsp:cNvPr id="0" name=""/>
        <dsp:cNvSpPr/>
      </dsp:nvSpPr>
      <dsp:spPr>
        <a:xfrm rot="11880000">
          <a:off x="3084085" y="2107711"/>
          <a:ext cx="165714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65714" y="14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2800" y="2118312"/>
        <a:ext cx="8285" cy="8285"/>
      </dsp:txXfrm>
    </dsp:sp>
    <dsp:sp modelId="{31F135D8-7BA4-47D2-8987-EAF349E6604D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970406" y="1411902"/>
        <a:ext cx="953293" cy="95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Phrases for Common Essay Words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g</a:t>
            </a:r>
            <a:r>
              <a:rPr lang="en-US" dirty="0" smtClean="0"/>
              <a:t>roups </a:t>
            </a:r>
            <a:r>
              <a:rPr lang="en-US" dirty="0"/>
              <a:t>a</a:t>
            </a:r>
            <a:r>
              <a:rPr lang="en-US" dirty="0" smtClean="0"/>
              <a:t>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alternative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writing an essay, it is often easy to fall into using the trap of using same words for common phrases</a:t>
            </a:r>
            <a:r>
              <a:rPr lang="en-US" sz="4000" dirty="0"/>
              <a:t> all the </a:t>
            </a:r>
            <a:r>
              <a:rPr lang="en-US" sz="4000" dirty="0" smtClean="0"/>
              <a:t>time</a:t>
            </a:r>
          </a:p>
          <a:p>
            <a:r>
              <a:rPr lang="en-US" sz="4000" dirty="0"/>
              <a:t>e</a:t>
            </a:r>
            <a:r>
              <a:rPr lang="en-US" sz="4000" dirty="0" smtClean="0"/>
              <a:t>.g. “The </a:t>
            </a:r>
            <a:r>
              <a:rPr lang="en-US" sz="4000" dirty="0" smtClean="0">
                <a:solidFill>
                  <a:srgbClr val="FF0000"/>
                </a:solidFill>
              </a:rPr>
              <a:t>aim of this essay </a:t>
            </a:r>
            <a:r>
              <a:rPr lang="en-US" sz="4000" dirty="0" smtClean="0"/>
              <a:t>is to… The </a:t>
            </a:r>
            <a:r>
              <a:rPr lang="en-US" sz="4000" dirty="0" smtClean="0">
                <a:solidFill>
                  <a:srgbClr val="FF0000"/>
                </a:solidFill>
              </a:rPr>
              <a:t>aim of this essay </a:t>
            </a:r>
            <a:r>
              <a:rPr lang="en-US" sz="4000" dirty="0" smtClean="0"/>
              <a:t>is also to……. The final </a:t>
            </a:r>
            <a:r>
              <a:rPr lang="en-US" sz="4000" dirty="0" smtClean="0">
                <a:solidFill>
                  <a:srgbClr val="FF0000"/>
                </a:solidFill>
              </a:rPr>
              <a:t>aim of this essay </a:t>
            </a:r>
            <a:r>
              <a:rPr lang="en-US" sz="4000" dirty="0" smtClean="0"/>
              <a:t>is to…….”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33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alternative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This is considered </a:t>
            </a:r>
            <a:r>
              <a:rPr lang="en-US" sz="4000" dirty="0" smtClean="0">
                <a:solidFill>
                  <a:srgbClr val="FF0000"/>
                </a:solidFill>
              </a:rPr>
              <a:t>bad form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It is necessary to use a </a:t>
            </a:r>
            <a:r>
              <a:rPr lang="en-US" sz="4000" dirty="0" smtClean="0">
                <a:solidFill>
                  <a:srgbClr val="FF0000"/>
                </a:solidFill>
              </a:rPr>
              <a:t>variety of words </a:t>
            </a:r>
            <a:r>
              <a:rPr lang="en-US" sz="4000" dirty="0" smtClean="0"/>
              <a:t>to demonstrate your English ability.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Remember, no matter how much you like eating in a restaurant, would you be happy to eat the same meal every day?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694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words for when groups agree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513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14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Write </a:t>
            </a:r>
            <a:r>
              <a:rPr lang="en-US" sz="3600" dirty="0" smtClean="0">
                <a:solidFill>
                  <a:srgbClr val="FF0000"/>
                </a:solidFill>
              </a:rPr>
              <a:t>5 sentences </a:t>
            </a:r>
            <a:r>
              <a:rPr lang="en-US" sz="3600" dirty="0" smtClean="0"/>
              <a:t>using different ‘groups of people agree words’ above for the title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i="1" dirty="0" smtClean="0">
                <a:solidFill>
                  <a:srgbClr val="FF0000"/>
                </a:solidFill>
              </a:rPr>
              <a:t>Condoms are safer than having unprotected sex.</a:t>
            </a:r>
            <a:r>
              <a:rPr lang="en-US" sz="3600" dirty="0" smtClean="0"/>
              <a:t>”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179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Alternative Phrases for Common Essay Words</vt:lpstr>
      <vt:lpstr>Reason for alternative words</vt:lpstr>
      <vt:lpstr>Reason for alternative words</vt:lpstr>
      <vt:lpstr>Alternative words for when groups agree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66</cp:revision>
  <dcterms:created xsi:type="dcterms:W3CDTF">2012-04-16T03:40:06Z</dcterms:created>
  <dcterms:modified xsi:type="dcterms:W3CDTF">2014-03-13T00:25:25Z</dcterms:modified>
</cp:coreProperties>
</file>