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Formal Writing?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Writing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One definition of </a:t>
            </a:r>
            <a:r>
              <a:rPr lang="en-US" sz="4400" dirty="0" smtClean="0">
                <a:solidFill>
                  <a:srgbClr val="FF0000"/>
                </a:solidFill>
              </a:rPr>
              <a:t>formal</a:t>
            </a:r>
            <a:r>
              <a:rPr lang="en-US" sz="4400" dirty="0" smtClean="0"/>
              <a:t> is </a:t>
            </a:r>
            <a:r>
              <a:rPr lang="en-US" sz="4400" i="1" dirty="0">
                <a:solidFill>
                  <a:srgbClr val="FF0000"/>
                </a:solidFill>
              </a:rPr>
              <a:t>being in accord with established forms and conventions and requirements (as e.g. of formal dress</a:t>
            </a:r>
            <a:r>
              <a:rPr lang="en-US" sz="4400" i="1" dirty="0" smtClean="0">
                <a:solidFill>
                  <a:srgbClr val="FF0000"/>
                </a:solidFill>
              </a:rPr>
              <a:t>) </a:t>
            </a:r>
            <a:r>
              <a:rPr lang="en-US" sz="4400" dirty="0" smtClean="0"/>
              <a:t>(from vocabulary.com)</a:t>
            </a:r>
          </a:p>
          <a:p>
            <a:pPr marL="0" indent="0">
              <a:buNone/>
            </a:pPr>
            <a:endParaRPr lang="en-US" sz="4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dirty="0" smtClean="0"/>
              <a:t>We can therefore consider </a:t>
            </a:r>
            <a:r>
              <a:rPr lang="en-US" sz="4400" dirty="0" smtClean="0">
                <a:solidFill>
                  <a:srgbClr val="FF0000"/>
                </a:solidFill>
              </a:rPr>
              <a:t>formal writing </a:t>
            </a:r>
            <a:r>
              <a:rPr lang="en-US" sz="4400" dirty="0" smtClean="0"/>
              <a:t>to be </a:t>
            </a:r>
            <a:r>
              <a:rPr lang="en-US" sz="4400" i="1" dirty="0" smtClean="0">
                <a:solidFill>
                  <a:srgbClr val="FF0000"/>
                </a:solidFill>
              </a:rPr>
              <a:t>that which follows established writing convention.</a:t>
            </a:r>
            <a:endParaRPr lang="en-US" sz="4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most common formal writing elements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700" b="1" dirty="0" smtClean="0">
                <a:solidFill>
                  <a:srgbClr val="FF0000"/>
                </a:solidFill>
              </a:rPr>
              <a:t>Do not use personal pronouns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e.g. do not use </a:t>
            </a:r>
          </a:p>
          <a:p>
            <a:pPr marL="0" indent="0">
              <a:buNone/>
            </a:pPr>
            <a:r>
              <a:rPr lang="en-US" sz="4400" dirty="0" smtClean="0"/>
              <a:t>“</a:t>
            </a:r>
            <a:r>
              <a:rPr lang="en-US" sz="4400" dirty="0" smtClean="0">
                <a:solidFill>
                  <a:srgbClr val="FF0000"/>
                </a:solidFill>
              </a:rPr>
              <a:t>I </a:t>
            </a:r>
            <a:r>
              <a:rPr lang="en-US" sz="4400" dirty="0" smtClean="0"/>
              <a:t>conclude that…”</a:t>
            </a:r>
          </a:p>
          <a:p>
            <a:pPr marL="0" indent="0">
              <a:buNone/>
            </a:pPr>
            <a:r>
              <a:rPr lang="en-US" sz="4400" dirty="0" smtClean="0"/>
              <a:t>“</a:t>
            </a:r>
            <a:r>
              <a:rPr lang="en-US" sz="4400" dirty="0" smtClean="0">
                <a:solidFill>
                  <a:srgbClr val="FF0000"/>
                </a:solidFill>
              </a:rPr>
              <a:t>You</a:t>
            </a:r>
            <a:r>
              <a:rPr lang="en-US" sz="4400" dirty="0" smtClean="0"/>
              <a:t> think that…”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Find a suitable alternative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7788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most common formal writing elements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Do not use contractions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e.g. do not use </a:t>
            </a:r>
          </a:p>
          <a:p>
            <a:pPr marL="0" indent="0">
              <a:buNone/>
            </a:pPr>
            <a:r>
              <a:rPr lang="en-US" sz="4400" dirty="0" smtClean="0"/>
              <a:t>“</a:t>
            </a:r>
            <a:r>
              <a:rPr lang="en-US" sz="4400" dirty="0" smtClean="0">
                <a:solidFill>
                  <a:srgbClr val="FF0000"/>
                </a:solidFill>
              </a:rPr>
              <a:t>This’ll </a:t>
            </a:r>
            <a:r>
              <a:rPr lang="en-US" sz="4400" dirty="0" smtClean="0"/>
              <a:t>be the next paragraph…”</a:t>
            </a:r>
          </a:p>
          <a:p>
            <a:pPr marL="0" indent="0">
              <a:buNone/>
            </a:pPr>
            <a:r>
              <a:rPr lang="en-US" sz="4400" dirty="0" smtClean="0"/>
              <a:t>“</a:t>
            </a:r>
            <a:r>
              <a:rPr lang="en-US" sz="4400" dirty="0"/>
              <a:t>T</a:t>
            </a:r>
            <a:r>
              <a:rPr lang="en-US" sz="4400" dirty="0" smtClean="0"/>
              <a:t>he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/>
              <a:t>conclusion</a:t>
            </a:r>
            <a:r>
              <a:rPr lang="en-US" sz="4400" dirty="0" smtClean="0">
                <a:solidFill>
                  <a:srgbClr val="FF0000"/>
                </a:solidFill>
              </a:rPr>
              <a:t> won’t </a:t>
            </a:r>
            <a:r>
              <a:rPr lang="en-US" sz="4400" dirty="0" smtClean="0"/>
              <a:t>allow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/>
              <a:t>…”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Find a suitable alternative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7604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most common formal writing elements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5100" b="1" dirty="0" smtClean="0">
                <a:solidFill>
                  <a:srgbClr val="FF0000"/>
                </a:solidFill>
              </a:rPr>
              <a:t>Do not use slang  </a:t>
            </a:r>
            <a:r>
              <a:rPr lang="en-US" sz="3800" dirty="0" smtClean="0"/>
              <a:t>(Definition. </a:t>
            </a:r>
            <a:r>
              <a:rPr lang="en-US" sz="3800" i="1" dirty="0" smtClean="0"/>
              <a:t>A type of language consisting of words and phrases that are regarded as very informal, are more common in speech than writing, and are typically restricted to a particular context or group of people</a:t>
            </a:r>
            <a:r>
              <a:rPr lang="en-US" sz="3800" dirty="0" smtClean="0"/>
              <a:t>)</a:t>
            </a:r>
            <a:endParaRPr lang="en-US" sz="3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e.g. do not use </a:t>
            </a:r>
          </a:p>
          <a:p>
            <a:pPr marL="0" indent="0">
              <a:buNone/>
            </a:pPr>
            <a:r>
              <a:rPr lang="en-US" sz="4400" dirty="0" smtClean="0"/>
              <a:t>“This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/>
              <a:t>is </a:t>
            </a:r>
            <a:r>
              <a:rPr lang="en-US" sz="4400" dirty="0" err="1" smtClean="0">
                <a:solidFill>
                  <a:srgbClr val="FF0000"/>
                </a:solidFill>
              </a:rPr>
              <a:t>gonna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/>
              <a:t>be a great essay”</a:t>
            </a:r>
          </a:p>
          <a:p>
            <a:pPr marL="0" indent="0">
              <a:buNone/>
            </a:pPr>
            <a:r>
              <a:rPr lang="en-US" sz="4400" dirty="0" smtClean="0"/>
              <a:t>“The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/>
              <a:t>introduction will be </a:t>
            </a:r>
            <a:r>
              <a:rPr lang="en-US" sz="4400" dirty="0" smtClean="0">
                <a:solidFill>
                  <a:srgbClr val="FF0000"/>
                </a:solidFill>
              </a:rPr>
              <a:t>da </a:t>
            </a:r>
            <a:r>
              <a:rPr lang="en-US" sz="4400" dirty="0" err="1" smtClean="0">
                <a:solidFill>
                  <a:srgbClr val="FF0000"/>
                </a:solidFill>
              </a:rPr>
              <a:t>masta</a:t>
            </a:r>
            <a:r>
              <a:rPr lang="en-US" sz="4400" dirty="0" smtClean="0"/>
              <a:t>”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Find a suitable alternative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672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most common formal writing elements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Do not overuse short sentences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>Try to make sentences as thorough as possible when approaching each subject.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93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212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What Is Formal Writing?</vt:lpstr>
      <vt:lpstr>Formal Writing</vt:lpstr>
      <vt:lpstr>The most common formal writing elements</vt:lpstr>
      <vt:lpstr>The most common formal writing elements</vt:lpstr>
      <vt:lpstr>The most common formal writing elements</vt:lpstr>
      <vt:lpstr>The most common formal writing elements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Image 17</cp:lastModifiedBy>
  <cp:revision>29</cp:revision>
  <dcterms:created xsi:type="dcterms:W3CDTF">2012-04-16T03:40:06Z</dcterms:created>
  <dcterms:modified xsi:type="dcterms:W3CDTF">2014-03-13T01:08:56Z</dcterms:modified>
</cp:coreProperties>
</file>