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85" r:id="rId4"/>
    <p:sldId id="293" r:id="rId5"/>
    <p:sldId id="302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60"/>
  </p:normalViewPr>
  <p:slideViewPr>
    <p:cSldViewPr>
      <p:cViewPr varScale="1">
        <p:scale>
          <a:sx n="46" d="100"/>
          <a:sy n="46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Resignation Letters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Tips and things to include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reason for resignation letters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Resignation letters </a:t>
            </a:r>
            <a:r>
              <a:rPr lang="en-US" sz="4000" dirty="0" smtClean="0"/>
              <a:t>confirm that you will </a:t>
            </a:r>
            <a:r>
              <a:rPr lang="en-US" sz="4000" dirty="0" smtClean="0">
                <a:solidFill>
                  <a:srgbClr val="FF0000"/>
                </a:solidFill>
              </a:rPr>
              <a:t>leave a job or position</a:t>
            </a:r>
            <a:r>
              <a:rPr lang="en-US" sz="4000" dirty="0" smtClean="0"/>
              <a:t>, and confirm your </a:t>
            </a:r>
            <a:r>
              <a:rPr lang="en-US" sz="4000" dirty="0" smtClean="0">
                <a:solidFill>
                  <a:srgbClr val="FF0000"/>
                </a:solidFill>
              </a:rPr>
              <a:t>final day of working</a:t>
            </a:r>
            <a:r>
              <a:rPr lang="en-US" sz="4000" dirty="0" smtClean="0"/>
              <a:t>. 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They are a way of formally announcing your leaving a job.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should you write one?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600" dirty="0" smtClean="0">
                <a:solidFill>
                  <a:srgbClr val="FF0000"/>
                </a:solidFill>
              </a:rPr>
              <a:t>Legally</a:t>
            </a:r>
            <a:r>
              <a:rPr lang="en-US" sz="3600" dirty="0" smtClean="0"/>
              <a:t>, it may be important</a:t>
            </a:r>
          </a:p>
          <a:p>
            <a:pPr marL="0" indent="0"/>
            <a:r>
              <a:rPr lang="en-US" sz="3600" dirty="0" smtClean="0"/>
              <a:t>It is </a:t>
            </a:r>
            <a:r>
              <a:rPr lang="en-US" sz="3600" dirty="0" smtClean="0">
                <a:solidFill>
                  <a:srgbClr val="FF0000"/>
                </a:solidFill>
              </a:rPr>
              <a:t>recordable</a:t>
            </a:r>
            <a:r>
              <a:rPr lang="en-US" sz="3600" dirty="0" smtClean="0"/>
              <a:t> (word of mouth may be </a:t>
            </a:r>
            <a:r>
              <a:rPr lang="en-US" sz="3600" dirty="0" err="1" smtClean="0"/>
              <a:t>unprovable</a:t>
            </a:r>
            <a:r>
              <a:rPr lang="en-US" sz="3600" dirty="0" smtClean="0"/>
              <a:t>)</a:t>
            </a:r>
          </a:p>
          <a:p>
            <a:pPr marL="0" indent="0"/>
            <a:r>
              <a:rPr lang="en-US" sz="3600" dirty="0" smtClean="0"/>
              <a:t>It is important for your </a:t>
            </a:r>
            <a:r>
              <a:rPr lang="en-US" sz="3600" dirty="0" smtClean="0">
                <a:solidFill>
                  <a:srgbClr val="FF0000"/>
                </a:solidFill>
              </a:rPr>
              <a:t>bonus/remaining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pay</a:t>
            </a:r>
          </a:p>
          <a:p>
            <a:pPr marL="0" indent="0"/>
            <a:r>
              <a:rPr lang="en-US" sz="3600" dirty="0" smtClean="0"/>
              <a:t>It is important if you wish to have a </a:t>
            </a:r>
            <a:r>
              <a:rPr lang="en-US" sz="3600" dirty="0" smtClean="0">
                <a:solidFill>
                  <a:srgbClr val="FF0000"/>
                </a:solidFill>
              </a:rPr>
              <a:t>reference</a:t>
            </a:r>
            <a:r>
              <a:rPr lang="en-US" sz="3600" dirty="0" smtClean="0"/>
              <a:t> from your employer in the future</a:t>
            </a:r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Tone and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A resignation letter should be 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Formal --&gt; very formal</a:t>
            </a:r>
          </a:p>
          <a:p>
            <a:pPr marL="0" indent="0">
              <a:buNone/>
            </a:pPr>
            <a:endParaRPr lang="en-US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 smtClean="0"/>
              <a:t>and</a:t>
            </a:r>
            <a:r>
              <a:rPr lang="en-US" sz="4000" dirty="0" smtClean="0">
                <a:solidFill>
                  <a:srgbClr val="FF0000"/>
                </a:solidFill>
              </a:rPr>
              <a:t> polite.</a:t>
            </a:r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to include?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The most important two things to include (apart from your name) are:</a:t>
            </a: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-Date of writing it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-Date you will leave the position</a:t>
            </a:r>
          </a:p>
          <a:p>
            <a:pPr marL="0" indent="0">
              <a:buNone/>
            </a:pPr>
            <a:endParaRPr lang="en-US" sz="1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(This should be in accordance with the company policy… 2 weeks notice, 4 weeks notice etc. Don’t forget to sign it too).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you include a reason why you are leaving the job?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People often disagree on this question.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Legally</a:t>
            </a:r>
            <a:r>
              <a:rPr lang="en-US" dirty="0" smtClean="0"/>
              <a:t>, you are </a:t>
            </a:r>
            <a:r>
              <a:rPr lang="en-US" dirty="0" smtClean="0">
                <a:solidFill>
                  <a:srgbClr val="FF0000"/>
                </a:solidFill>
              </a:rPr>
              <a:t>not obliged to say the reason </a:t>
            </a:r>
            <a:r>
              <a:rPr lang="en-US" dirty="0" smtClean="0"/>
              <a:t>you are leaving </a:t>
            </a:r>
            <a:r>
              <a:rPr lang="en-US" smtClean="0"/>
              <a:t>(this means </a:t>
            </a:r>
            <a:r>
              <a:rPr lang="en-US" dirty="0" smtClean="0"/>
              <a:t>you don’t have to).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However in case of </a:t>
            </a:r>
            <a:r>
              <a:rPr lang="en-US" dirty="0" smtClean="0">
                <a:solidFill>
                  <a:srgbClr val="FF0000"/>
                </a:solidFill>
              </a:rPr>
              <a:t>wanting a reference in the future</a:t>
            </a:r>
            <a:r>
              <a:rPr lang="en-US" dirty="0" smtClean="0"/>
              <a:t>, and to leave on good terms (don’t burn the bridge) it </a:t>
            </a:r>
            <a:r>
              <a:rPr lang="en-US" dirty="0" smtClean="0">
                <a:solidFill>
                  <a:srgbClr val="FF0000"/>
                </a:solidFill>
              </a:rPr>
              <a:t>may be beneficial to include </a:t>
            </a:r>
            <a:r>
              <a:rPr lang="en-US" dirty="0" smtClean="0"/>
              <a:t>a simple reason why you are leaving.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241</Words>
  <Application>Microsoft Office PowerPoint</Application>
  <PresentationFormat>On-screen Show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Resignation Letters</vt:lpstr>
      <vt:lpstr>The reason for resignation letters</vt:lpstr>
      <vt:lpstr>Why should you write one? </vt:lpstr>
      <vt:lpstr>Tone and style</vt:lpstr>
      <vt:lpstr>What to include?</vt:lpstr>
      <vt:lpstr>Should you include a reason why you are leaving the job?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Jirasak</cp:lastModifiedBy>
  <cp:revision>78</cp:revision>
  <dcterms:created xsi:type="dcterms:W3CDTF">2012-04-16T03:40:06Z</dcterms:created>
  <dcterms:modified xsi:type="dcterms:W3CDTF">2014-11-10T11:48:08Z</dcterms:modified>
</cp:coreProperties>
</file>