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302" r:id="rId4"/>
    <p:sldId id="30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60"/>
  </p:normalViewPr>
  <p:slideViewPr>
    <p:cSldViewPr>
      <p:cViewPr varScale="1">
        <p:scale>
          <a:sx n="70" d="100"/>
          <a:sy n="70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Request Letters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Task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Please write a </a:t>
            </a:r>
            <a:r>
              <a:rPr lang="en-US" sz="3600" dirty="0" smtClean="0">
                <a:solidFill>
                  <a:srgbClr val="FF0000"/>
                </a:solidFill>
              </a:rPr>
              <a:t>request letter </a:t>
            </a:r>
            <a:r>
              <a:rPr lang="en-US" sz="3600" dirty="0" smtClean="0"/>
              <a:t>based on one of the following hypothetical situations:</a:t>
            </a:r>
            <a:br>
              <a:rPr lang="en-US" sz="3600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/>
              <a:t>(Use </a:t>
            </a:r>
            <a:r>
              <a:rPr lang="en-US" sz="3600" dirty="0" smtClean="0"/>
              <a:t>as many </a:t>
            </a:r>
            <a:r>
              <a:rPr lang="en-US" sz="3600" dirty="0" smtClean="0"/>
              <a:t>request writing </a:t>
            </a:r>
            <a:r>
              <a:rPr lang="en-US" sz="3600" dirty="0" smtClean="0"/>
              <a:t>techniques from below. Consider the situation, and think about what you want from </a:t>
            </a:r>
            <a:r>
              <a:rPr lang="en-US" sz="3600" dirty="0" smtClean="0"/>
              <a:t>it). </a:t>
            </a: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Hypothetical Situations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pPr marL="0" indent="0"/>
            <a:r>
              <a:rPr lang="en-US" dirty="0" smtClean="0"/>
              <a:t>Letter to a </a:t>
            </a:r>
            <a:r>
              <a:rPr lang="en-US" i="1" dirty="0" err="1" smtClean="0">
                <a:solidFill>
                  <a:srgbClr val="FF0000"/>
                </a:solidFill>
              </a:rPr>
              <a:t>neighbour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asking him to keep </a:t>
            </a:r>
            <a:r>
              <a:rPr lang="en-US" dirty="0" smtClean="0">
                <a:solidFill>
                  <a:srgbClr val="FF0000"/>
                </a:solidFill>
              </a:rPr>
              <a:t>quieter at night </a:t>
            </a:r>
            <a:r>
              <a:rPr lang="en-US" dirty="0" smtClean="0"/>
              <a:t>(</a:t>
            </a:r>
            <a:r>
              <a:rPr lang="en-US" i="1" dirty="0" smtClean="0"/>
              <a:t>he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came to your last birthday party</a:t>
            </a:r>
            <a:r>
              <a:rPr lang="en-US" dirty="0" smtClean="0"/>
              <a:t>)</a:t>
            </a:r>
          </a:p>
          <a:p>
            <a:pPr marL="0" indent="0"/>
            <a:endParaRPr lang="en-US" sz="1600" dirty="0" smtClean="0"/>
          </a:p>
          <a:p>
            <a:pPr marL="0" indent="0"/>
            <a:r>
              <a:rPr lang="en-US" dirty="0" smtClean="0"/>
              <a:t>Letter to the </a:t>
            </a:r>
            <a:r>
              <a:rPr lang="en-US" i="1" dirty="0" smtClean="0">
                <a:solidFill>
                  <a:srgbClr val="FF0000"/>
                </a:solidFill>
              </a:rPr>
              <a:t>manager of your condo </a:t>
            </a:r>
            <a:r>
              <a:rPr lang="en-US" dirty="0" smtClean="0"/>
              <a:t>requesting that your </a:t>
            </a:r>
            <a:r>
              <a:rPr lang="en-US" dirty="0" err="1" smtClean="0">
                <a:solidFill>
                  <a:srgbClr val="FF0000"/>
                </a:solidFill>
              </a:rPr>
              <a:t>neighbour</a:t>
            </a:r>
            <a:r>
              <a:rPr lang="en-US" dirty="0" smtClean="0">
                <a:solidFill>
                  <a:srgbClr val="FF0000"/>
                </a:solidFill>
              </a:rPr>
              <a:t> turns their music down </a:t>
            </a:r>
            <a:r>
              <a:rPr lang="en-US" dirty="0" smtClean="0"/>
              <a:t>more</a:t>
            </a:r>
          </a:p>
          <a:p>
            <a:pPr marL="0" indent="0"/>
            <a:endParaRPr lang="en-US" sz="1600" dirty="0" smtClean="0"/>
          </a:p>
          <a:p>
            <a:pPr marL="0" indent="0"/>
            <a:r>
              <a:rPr lang="en-US" dirty="0" smtClean="0"/>
              <a:t>Letter to a </a:t>
            </a:r>
            <a:r>
              <a:rPr lang="en-US" i="1" dirty="0" smtClean="0">
                <a:solidFill>
                  <a:srgbClr val="FF0000"/>
                </a:solidFill>
              </a:rPr>
              <a:t>rude </a:t>
            </a:r>
            <a:r>
              <a:rPr lang="en-US" i="1" dirty="0" err="1" smtClean="0">
                <a:solidFill>
                  <a:srgbClr val="FF0000"/>
                </a:solidFill>
              </a:rPr>
              <a:t>neighbour</a:t>
            </a:r>
            <a:r>
              <a:rPr lang="en-US" i="1" dirty="0" smtClean="0"/>
              <a:t> </a:t>
            </a:r>
            <a:r>
              <a:rPr lang="en-US" dirty="0" smtClean="0"/>
              <a:t>who has a </a:t>
            </a:r>
            <a:r>
              <a:rPr lang="en-US" dirty="0" smtClean="0">
                <a:solidFill>
                  <a:srgbClr val="FF0000"/>
                </a:solidFill>
              </a:rPr>
              <a:t>dog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rgbClr val="FF0000"/>
                </a:solidFill>
              </a:rPr>
              <a:t>keeps barking</a:t>
            </a:r>
            <a:r>
              <a:rPr lang="en-US" dirty="0" smtClean="0"/>
              <a:t> at night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Autofit/>
          </a:bodyPr>
          <a:lstStyle/>
          <a:p>
            <a:pPr marL="0" indent="0"/>
            <a:r>
              <a:rPr lang="en-US" sz="2400" dirty="0" smtClean="0"/>
              <a:t>Use personal words</a:t>
            </a:r>
          </a:p>
          <a:p>
            <a:pPr marL="0" indent="0"/>
            <a:r>
              <a:rPr lang="en-US" sz="2400" dirty="0" smtClean="0"/>
              <a:t>Use nicknames</a:t>
            </a:r>
          </a:p>
          <a:p>
            <a:pPr marL="0" indent="0"/>
            <a:r>
              <a:rPr lang="en-US" sz="2400" dirty="0" smtClean="0"/>
              <a:t>Use individual character traits</a:t>
            </a:r>
          </a:p>
          <a:p>
            <a:pPr marL="0" indent="0"/>
            <a:r>
              <a:rPr lang="en-US" sz="2400" dirty="0" smtClean="0"/>
              <a:t>Repetition of key words</a:t>
            </a:r>
          </a:p>
          <a:p>
            <a:pPr marL="0" indent="0"/>
            <a:r>
              <a:rPr lang="en-US" sz="2400" dirty="0" smtClean="0"/>
              <a:t>Refer to worse case scenarios</a:t>
            </a:r>
          </a:p>
          <a:p>
            <a:pPr marL="0" indent="0"/>
            <a:r>
              <a:rPr lang="en-US" sz="2400" dirty="0" smtClean="0"/>
              <a:t>Use open questions</a:t>
            </a:r>
          </a:p>
          <a:p>
            <a:pPr marL="0" indent="0"/>
            <a:r>
              <a:rPr lang="en-US" sz="2400" dirty="0" smtClean="0"/>
              <a:t>Be informal where necessary</a:t>
            </a:r>
          </a:p>
          <a:p>
            <a:pPr marL="0" indent="0"/>
            <a:r>
              <a:rPr lang="en-US" sz="2400" dirty="0" smtClean="0"/>
              <a:t>Include facts or statistics</a:t>
            </a:r>
          </a:p>
          <a:p>
            <a:pPr marL="0" indent="0"/>
            <a:r>
              <a:rPr lang="en-US" sz="2400" dirty="0" smtClean="0"/>
              <a:t>Offer a reward or incentive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4286256"/>
            <a:ext cx="8143932" cy="21544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Letter to a </a:t>
            </a:r>
            <a:r>
              <a:rPr lang="en-US" sz="2000" dirty="0" err="1" smtClean="0"/>
              <a:t>neighbour</a:t>
            </a:r>
            <a:r>
              <a:rPr lang="en-US" sz="2000" dirty="0" smtClean="0"/>
              <a:t> asking him to keep quieter at night (he came to your last birthday party)</a:t>
            </a:r>
          </a:p>
          <a:p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Letter to the manager of your condo requesting that your </a:t>
            </a:r>
            <a:r>
              <a:rPr lang="en-US" sz="2000" dirty="0" err="1" smtClean="0"/>
              <a:t>neighbour</a:t>
            </a:r>
            <a:r>
              <a:rPr lang="en-US" sz="2000" dirty="0" smtClean="0"/>
              <a:t> turns their music down more</a:t>
            </a:r>
          </a:p>
          <a:p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Letter to a rude </a:t>
            </a:r>
            <a:r>
              <a:rPr lang="en-US" sz="2000" dirty="0" err="1" smtClean="0"/>
              <a:t>neighbour</a:t>
            </a:r>
            <a:r>
              <a:rPr lang="en-US" sz="2000" dirty="0" smtClean="0"/>
              <a:t> who has a dog that keeps barking at night</a:t>
            </a:r>
            <a:endParaRPr lang="en-US" dirty="0" smtClean="0"/>
          </a:p>
          <a:p>
            <a:endParaRPr lang="th-TH" sz="1200" dirty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156</Words>
  <Application>Microsoft Office PowerPoint</Application>
  <PresentationFormat>นำเสนอทางหน้าจอ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Office Theme</vt:lpstr>
      <vt:lpstr>Request Letters</vt:lpstr>
      <vt:lpstr>Task</vt:lpstr>
      <vt:lpstr>Hypothetical Situations</vt:lpstr>
      <vt:lpstr>ภาพนิ่ง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83</cp:revision>
  <dcterms:created xsi:type="dcterms:W3CDTF">2012-04-16T03:40:06Z</dcterms:created>
  <dcterms:modified xsi:type="dcterms:W3CDTF">2014-10-01T02:50:00Z</dcterms:modified>
</cp:coreProperties>
</file>