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85" r:id="rId4"/>
    <p:sldId id="293" r:id="rId5"/>
    <p:sldId id="286" r:id="rId6"/>
    <p:sldId id="288" r:id="rId7"/>
    <p:sldId id="289" r:id="rId8"/>
    <p:sldId id="290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7" autoAdjust="0"/>
    <p:restoredTop sz="94660"/>
  </p:normalViewPr>
  <p:slideViewPr>
    <p:cSldViewPr>
      <p:cViewPr varScale="1">
        <p:scale>
          <a:sx n="82" d="100"/>
          <a:sy n="82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29/03/2014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609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8687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90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865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196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404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168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2869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8708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021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11971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Importance of </a:t>
            </a:r>
            <a:r>
              <a:rPr lang="en-US" dirty="0" smtClean="0"/>
              <a:t>Letter Writing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018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importance of letter writing can be looked at from the point of view of ‘</a:t>
            </a:r>
            <a:r>
              <a:rPr lang="en-US" i="1" dirty="0" smtClean="0">
                <a:solidFill>
                  <a:srgbClr val="FF0000"/>
                </a:solidFill>
              </a:rPr>
              <a:t>personal communication</a:t>
            </a:r>
            <a:r>
              <a:rPr lang="en-US" dirty="0" smtClean="0"/>
              <a:t>.’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you think of </a:t>
            </a:r>
            <a:r>
              <a:rPr lang="en-US" dirty="0" smtClean="0"/>
              <a:t>any </a:t>
            </a:r>
            <a:r>
              <a:rPr lang="en-US" dirty="0" smtClean="0">
                <a:solidFill>
                  <a:srgbClr val="FF0000"/>
                </a:solidFill>
              </a:rPr>
              <a:t>advantages of letter writing</a:t>
            </a:r>
            <a:r>
              <a:rPr lang="en-US" dirty="0" smtClean="0"/>
              <a:t> over more modern forms of communication in terms of </a:t>
            </a:r>
            <a:r>
              <a:rPr lang="en-US" dirty="0" smtClean="0">
                <a:solidFill>
                  <a:srgbClr val="FF0000"/>
                </a:solidFill>
              </a:rPr>
              <a:t>personal communication</a:t>
            </a:r>
            <a:r>
              <a:rPr lang="en-US" dirty="0" smtClean="0"/>
              <a:t>?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It is more </a:t>
            </a:r>
            <a:r>
              <a:rPr lang="en-US" sz="4000" dirty="0" smtClean="0">
                <a:solidFill>
                  <a:srgbClr val="FF0000"/>
                </a:solidFill>
              </a:rPr>
              <a:t>personal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Letters are far more personal than electronic forms of communication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It is more </a:t>
            </a:r>
            <a:r>
              <a:rPr lang="en-US" sz="4000" dirty="0" smtClean="0">
                <a:solidFill>
                  <a:srgbClr val="FF0000"/>
                </a:solidFill>
              </a:rPr>
              <a:t>fun</a:t>
            </a:r>
            <a:r>
              <a:rPr lang="en-US" sz="4000" dirty="0" smtClean="0"/>
              <a:t> and </a:t>
            </a:r>
            <a:r>
              <a:rPr lang="en-US" sz="4000" dirty="0" smtClean="0">
                <a:solidFill>
                  <a:srgbClr val="FF0000"/>
                </a:solidFill>
              </a:rPr>
              <a:t>creative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Think of writing a letter to a friend/loved one. There are so many more interesting touches and possible creative elements than writing an email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It has more of a </a:t>
            </a:r>
            <a:r>
              <a:rPr lang="en-US" sz="4000" dirty="0" smtClean="0">
                <a:solidFill>
                  <a:srgbClr val="FF0000"/>
                </a:solidFill>
              </a:rPr>
              <a:t>novelty factor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Someone receiving a letter would appreciate the novelty of it far more than an SMS or email. They are more likely to treasure it and keep it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They can be </a:t>
            </a:r>
            <a:r>
              <a:rPr lang="en-US" sz="4000" dirty="0" smtClean="0">
                <a:solidFill>
                  <a:srgbClr val="FF0000"/>
                </a:solidFill>
              </a:rPr>
              <a:t>hand written</a:t>
            </a:r>
            <a:endParaRPr lang="en-US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This might make letters more personal and touching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It will be more </a:t>
            </a:r>
            <a:r>
              <a:rPr lang="en-US" sz="4000" dirty="0" smtClean="0">
                <a:solidFill>
                  <a:srgbClr val="FF0000"/>
                </a:solidFill>
              </a:rPr>
              <a:t>intimate</a:t>
            </a:r>
            <a:endParaRPr lang="en-US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process of writing and receiving a letter seems more personal and intimate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It might be more </a:t>
            </a:r>
            <a:r>
              <a:rPr lang="en-US" sz="4000" dirty="0" smtClean="0">
                <a:solidFill>
                  <a:srgbClr val="FF0000"/>
                </a:solidFill>
              </a:rPr>
              <a:t>powerful</a:t>
            </a:r>
            <a:endParaRPr lang="en-US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power of a letter written to a personal friend will probably have more gravitas and strength than an electronic message alone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Letters can </a:t>
            </a:r>
            <a:r>
              <a:rPr lang="en-US" sz="4000" dirty="0" smtClean="0">
                <a:solidFill>
                  <a:srgbClr val="FF0000"/>
                </a:solidFill>
              </a:rPr>
              <a:t>heal</a:t>
            </a:r>
            <a:r>
              <a:rPr lang="en-US" sz="4000" dirty="0" smtClean="0"/>
              <a:t> and </a:t>
            </a:r>
            <a:r>
              <a:rPr lang="en-US" sz="4000" dirty="0" smtClean="0">
                <a:solidFill>
                  <a:srgbClr val="FF0000"/>
                </a:solidFill>
              </a:rPr>
              <a:t>soothe</a:t>
            </a:r>
            <a:r>
              <a:rPr lang="en-US" sz="4000" dirty="0" smtClean="0"/>
              <a:t> old wounds</a:t>
            </a:r>
            <a:endParaRPr lang="en-US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Letters can have a healing and soothing effect. Think of an apology letter to a family member about an argument…far more effective than an SMS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235</Words>
  <Application>Microsoft Office PowerPoint</Application>
  <PresentationFormat>On-screen Show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Importance of Letter Writing</vt:lpstr>
      <vt:lpstr>Personal Communication</vt:lpstr>
      <vt:lpstr>Personal Communication</vt:lpstr>
      <vt:lpstr>Personal Communication</vt:lpstr>
      <vt:lpstr>Personal Communication</vt:lpstr>
      <vt:lpstr>Personal Communication</vt:lpstr>
      <vt:lpstr>Personal Communication</vt:lpstr>
      <vt:lpstr>Personal Communication</vt:lpstr>
      <vt:lpstr>Personal Communication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Jirasak</cp:lastModifiedBy>
  <cp:revision>67</cp:revision>
  <dcterms:created xsi:type="dcterms:W3CDTF">2012-04-16T03:40:06Z</dcterms:created>
  <dcterms:modified xsi:type="dcterms:W3CDTF">2014-03-29T03:02:20Z</dcterms:modified>
</cp:coreProperties>
</file>