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77" r:id="rId4"/>
    <p:sldId id="285" r:id="rId5"/>
    <p:sldId id="267" r:id="rId6"/>
    <p:sldId id="279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>
        <p:scale>
          <a:sx n="80" d="100"/>
          <a:sy n="80" d="100"/>
        </p:scale>
        <p:origin x="-804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60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D2A0A-85F9-433A-81E6-B1F9072A96DB}" type="datetimeFigureOut">
              <a:rPr lang="th-TH" smtClean="0"/>
              <a:t>09/04/56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2E365-C293-4B5C-BF10-116E2FD56C18}" type="slidenum">
              <a:rPr lang="th-TH" smtClean="0"/>
              <a:t>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3078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104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62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350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83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0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Love chat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Situation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i="1" dirty="0" smtClean="0"/>
              <a:t>Just imagine the scene….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800" dirty="0" smtClean="0"/>
              <a:t>You are Juliet, and you are sitting in a bar with a friend. Suddenly you see Romeo opposite you at the bar. You want to talk to him, but you do not know what to say. 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What are you going to do to avoid missing the chance?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What will you say?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The answer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answer is that you must attend Teacher G’s general love conversation forum…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Learn from the best, and not from the rest!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Task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Each class we will look at a different situation, and think of creative ways to introduce yourself to the: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-man </a:t>
            </a:r>
          </a:p>
          <a:p>
            <a:pPr marL="0" indent="0">
              <a:buNone/>
            </a:pPr>
            <a:r>
              <a:rPr lang="en-US" sz="3600" dirty="0" smtClean="0"/>
              <a:t>-woman</a:t>
            </a:r>
          </a:p>
          <a:p>
            <a:pPr marL="0" indent="0">
              <a:buNone/>
            </a:pPr>
            <a:r>
              <a:rPr lang="en-US" sz="3600" dirty="0" smtClean="0"/>
              <a:t>-</a:t>
            </a:r>
            <a:r>
              <a:rPr lang="en-US" sz="3600" dirty="0" err="1" smtClean="0"/>
              <a:t>ladyboy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-all three at the same time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of your choice.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Situation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You are in a fairly crowded bar.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3600" dirty="0" smtClean="0"/>
              <a:t>You see Romeo/Juliet at the bar on their own.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FontTx/>
              <a:buChar char="-"/>
            </a:pPr>
            <a:r>
              <a:rPr lang="en-US" sz="3600" i="1" dirty="0" smtClean="0"/>
              <a:t>What are you doing to say?</a:t>
            </a:r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Styles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Write down what you will say in the following ways: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/>
            <a:r>
              <a:rPr lang="en-US" sz="4400" dirty="0" smtClean="0"/>
              <a:t>A standard technique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/>
            <a:r>
              <a:rPr lang="en-US" sz="4400" dirty="0" smtClean="0"/>
              <a:t>A creative technique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/>
            <a:r>
              <a:rPr lang="en-US" sz="4400" dirty="0" smtClean="0"/>
              <a:t>A “go for broke” technique</a:t>
            </a:r>
          </a:p>
          <a:p>
            <a:pPr marL="0" indent="0"/>
            <a:endParaRPr lang="en-US" sz="4400" dirty="0" smtClean="0"/>
          </a:p>
          <a:p>
            <a:pPr marL="0" indent="0">
              <a:buNone/>
            </a:pPr>
            <a:r>
              <a:rPr lang="en-US" sz="2400" dirty="0" smtClean="0"/>
              <a:t>Think of:</a:t>
            </a:r>
          </a:p>
          <a:p>
            <a:pPr marL="0" indent="0">
              <a:buNone/>
            </a:pPr>
            <a:r>
              <a:rPr lang="en-US" sz="2400" dirty="0" smtClean="0"/>
              <a:t>-The situation (how formal or informal it is) </a:t>
            </a:r>
          </a:p>
          <a:p>
            <a:pPr marL="0" indent="0">
              <a:buNone/>
            </a:pPr>
            <a:r>
              <a:rPr lang="en-US" sz="2400" dirty="0" smtClean="0"/>
              <a:t>-what you want to achieve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5|0.1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2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1229</TotalTime>
  <Words>208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Love chat</vt:lpstr>
      <vt:lpstr>Situation</vt:lpstr>
      <vt:lpstr>The answer</vt:lpstr>
      <vt:lpstr>Task</vt:lpstr>
      <vt:lpstr>Situation 1</vt:lpstr>
      <vt:lpstr>Styles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bu</cp:lastModifiedBy>
  <cp:revision>85</cp:revision>
  <dcterms:created xsi:type="dcterms:W3CDTF">2012-04-16T03:40:06Z</dcterms:created>
  <dcterms:modified xsi:type="dcterms:W3CDTF">2013-04-09T05:03:24Z</dcterms:modified>
</cp:coreProperties>
</file>