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7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7" autoAdjust="0"/>
    <p:restoredTop sz="94660"/>
  </p:normalViewPr>
  <p:slideViewPr>
    <p:cSldViewPr>
      <p:cViewPr varScale="1">
        <p:scale>
          <a:sx n="65" d="100"/>
          <a:sy n="65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012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toon.com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if.com/free-video-editing-software/" TargetMode="External"/><Relationship Id="rId4" Type="http://schemas.openxmlformats.org/officeDocument/2006/relationships/hyperlink" Target="http://www.bitstri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ENG 2401 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ENG 2401 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a group work project. Everyone should contribute. If some members of your group are not contributing please talk to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choose one of the following topics. This will then be your presentation title: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The Key Features Of Academic English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2. Is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uture Informal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 Academic (English)?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 How Have English Sentences And Paragraphs </a:t>
            </a:r>
            <a:r>
              <a:rPr lang="en-US" smtClean="0">
                <a:solidFill>
                  <a:srgbClr val="FF0000"/>
                </a:solidFill>
              </a:rPr>
              <a:t>Changed </a:t>
            </a: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 smtClean="0">
                <a:solidFill>
                  <a:srgbClr val="FF0000"/>
                </a:solidFill>
              </a:rPr>
              <a:t>ve</a:t>
            </a:r>
            <a:r>
              <a:rPr lang="en-US" smtClean="0">
                <a:solidFill>
                  <a:srgbClr val="FF0000"/>
                </a:solidFill>
              </a:rPr>
              <a:t>r The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smtClean="0">
                <a:solidFill>
                  <a:srgbClr val="FF0000"/>
                </a:solidFill>
              </a:rPr>
              <a:t>ast </a:t>
            </a:r>
            <a:r>
              <a:rPr lang="en-US" dirty="0" smtClean="0">
                <a:solidFill>
                  <a:srgbClr val="FF0000"/>
                </a:solidFill>
              </a:rPr>
              <a:t>20 Years?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from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also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 smtClean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10-15 minutes. We have 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10-15 minutes have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Computer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You are responsible for checking that your slides are compatible with the computer beforehand.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No extra time will be given, and it will affect your grade if there is a technical problem before you present if you are unprepared.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en-US" sz="2800" dirty="0" smtClean="0"/>
              <a:t>Practice the presentation beforehand</a:t>
            </a:r>
          </a:p>
          <a:p>
            <a:pPr marL="0" indent="0"/>
            <a:r>
              <a:rPr lang="en-US" sz="2800" dirty="0" smtClean="0"/>
              <a:t>Have one member of the group control the time</a:t>
            </a:r>
          </a:p>
          <a:p>
            <a:pPr marL="0" indent="0"/>
            <a:r>
              <a:rPr lang="en-US" sz="2800" dirty="0" smtClean="0"/>
              <a:t>Introduce yourselves</a:t>
            </a:r>
          </a:p>
          <a:p>
            <a:pPr marL="0" indent="0"/>
            <a:r>
              <a:rPr lang="en-US" sz="2800" dirty="0" smtClean="0"/>
              <a:t>Make sure all your slides are on the computer BEFORE the presentations start</a:t>
            </a:r>
          </a:p>
          <a:p>
            <a:pPr marL="0" indent="0"/>
            <a:r>
              <a:rPr lang="en-US" sz="2800" dirty="0" smtClean="0"/>
              <a:t>Keep any text on the slides to a minimum (just key points)</a:t>
            </a:r>
          </a:p>
          <a:p>
            <a:pPr marL="0" indent="0"/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/>
            <a:r>
              <a:rPr lang="en-US" sz="2800" dirty="0" smtClean="0"/>
              <a:t>The following websites may be useful for creating media:</a:t>
            </a:r>
            <a:br>
              <a:rPr lang="en-US" sz="2800" dirty="0" smtClean="0"/>
            </a:br>
            <a:r>
              <a:rPr lang="en-US" sz="2300" b="1" dirty="0" err="1" smtClean="0">
                <a:solidFill>
                  <a:srgbClr val="FF0000"/>
                </a:solidFill>
              </a:rPr>
              <a:t>Prezi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/>
              <a:t>        </a:t>
            </a:r>
            <a:r>
              <a:rPr lang="en-US" sz="2300" b="1" dirty="0" smtClean="0"/>
              <a:t> - </a:t>
            </a:r>
            <a:r>
              <a:rPr lang="en-US" sz="2300" b="1" dirty="0"/>
              <a:t>    </a:t>
            </a:r>
            <a:r>
              <a:rPr lang="en-US" sz="2300" b="1" dirty="0">
                <a:solidFill>
                  <a:srgbClr val="FF0000"/>
                </a:solidFill>
                <a:hlinkClick r:id="rId2"/>
              </a:rPr>
              <a:t>www.prezi.com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Powtoon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3"/>
              </a:rPr>
              <a:t>www.powtoon.com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Bitstrips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4"/>
              </a:rPr>
              <a:t>www.bitstrips.com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smtClean="0">
                <a:solidFill>
                  <a:srgbClr val="FF0000"/>
                </a:solidFill>
              </a:rPr>
              <a:t>Video </a:t>
            </a:r>
            <a:r>
              <a:rPr lang="en-US" sz="2300" b="1" dirty="0">
                <a:solidFill>
                  <a:srgbClr val="FF0000"/>
                </a:solidFill>
              </a:rPr>
              <a:t>      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5"/>
              </a:rPr>
              <a:t>Serif Movie Plus Starter</a:t>
            </a:r>
            <a:endParaRPr lang="en-US" sz="2300" b="1" dirty="0">
              <a:solidFill>
                <a:srgbClr val="FF0000"/>
              </a:solidFill>
            </a:endParaRPr>
          </a:p>
          <a:p>
            <a:pPr marL="0" indent="0"/>
            <a:endParaRPr lang="en-US" sz="28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1669</TotalTime>
  <Words>431</Words>
  <Application>Microsoft Office PowerPoint</Application>
  <PresentationFormat>On-screen Show (4:3)</PresentationFormat>
  <Paragraphs>71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ENG 2401 Presentation</vt:lpstr>
      <vt:lpstr>Score</vt:lpstr>
      <vt:lpstr>Topics</vt:lpstr>
      <vt:lpstr>Include</vt:lpstr>
      <vt:lpstr>Score breakdown</vt:lpstr>
      <vt:lpstr>Time limit</vt:lpstr>
      <vt:lpstr>Failure to present</vt:lpstr>
      <vt:lpstr>Computer</vt:lpstr>
      <vt:lpstr>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108</cp:revision>
  <dcterms:created xsi:type="dcterms:W3CDTF">2012-04-16T03:40:06Z</dcterms:created>
  <dcterms:modified xsi:type="dcterms:W3CDTF">2019-08-21T12:26:47Z</dcterms:modified>
</cp:coreProperties>
</file>