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78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60"/>
  </p:normalViewPr>
  <p:slideViewPr>
    <p:cSldViewPr>
      <p:cViewPr varScale="1">
        <p:scale>
          <a:sx n="87" d="100"/>
          <a:sy n="87" d="100"/>
        </p:scale>
        <p:origin x="91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Mancunian Dialect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Video exercise-Answers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innit?</a:t>
            </a:r>
            <a:r>
              <a:rPr lang="en-US" sz="2400" dirty="0" smtClean="0"/>
              <a:t> - isn’t it? (used as a question tag at the end of sentences)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alright? </a:t>
            </a:r>
            <a:r>
              <a:rPr lang="en-US" sz="2400" dirty="0" smtClean="0"/>
              <a:t>- are you alright?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gonna </a:t>
            </a:r>
            <a:r>
              <a:rPr lang="en-US" sz="2400" dirty="0" smtClean="0"/>
              <a:t>- going to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gotta </a:t>
            </a:r>
            <a:r>
              <a:rPr lang="en-US" sz="2400" dirty="0" smtClean="0"/>
              <a:t>- have got to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‘em </a:t>
            </a:r>
            <a:r>
              <a:rPr lang="en-US" sz="2400" dirty="0" smtClean="0"/>
              <a:t>- them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‘er </a:t>
            </a:r>
            <a:r>
              <a:rPr lang="en-US" sz="2400" dirty="0" smtClean="0"/>
              <a:t>- her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‘ell </a:t>
            </a:r>
            <a:r>
              <a:rPr lang="en-US" sz="2400" dirty="0" smtClean="0"/>
              <a:t>- hell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‘coz </a:t>
            </a:r>
            <a:r>
              <a:rPr lang="en-US" sz="2400" dirty="0" smtClean="0"/>
              <a:t>- because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There is a frequent shortening of the words when he speaks.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unique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Be</a:t>
            </a:r>
            <a:r>
              <a:rPr lang="en-US" sz="3600" u="sng" dirty="0" smtClean="0">
                <a:solidFill>
                  <a:srgbClr val="FF0000"/>
                </a:solidFill>
              </a:rPr>
              <a:t>tt</a:t>
            </a:r>
            <a:r>
              <a:rPr lang="en-US" sz="3600" dirty="0" smtClean="0"/>
              <a:t>er - be’ur  (Glottal stop)</a:t>
            </a:r>
            <a:endParaRPr lang="en-US" sz="36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Feeling a bit ropey </a:t>
            </a:r>
            <a:r>
              <a:rPr lang="en-US" dirty="0" smtClean="0"/>
              <a:t>- </a:t>
            </a:r>
            <a:r>
              <a:rPr lang="en-US" sz="3600" dirty="0" smtClean="0"/>
              <a:t>Feeling sick</a:t>
            </a:r>
            <a:endParaRPr lang="en-US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It’s mental </a:t>
            </a:r>
            <a:r>
              <a:rPr lang="en-US" sz="3600" dirty="0" smtClean="0"/>
              <a:t>- It’s crazy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To drop a bollock </a:t>
            </a:r>
            <a:r>
              <a:rPr lang="en-US" sz="3600" dirty="0" smtClean="0"/>
              <a:t>- To make a mistake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100</Words>
  <Application>Microsoft Office PowerPoint</Application>
  <PresentationFormat>On-screen Show 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Mancunian Dialect</vt:lpstr>
      <vt:lpstr>Contractions</vt:lpstr>
      <vt:lpstr>Other unique features</vt:lpstr>
      <vt:lpstr>Idioms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Image 17</cp:lastModifiedBy>
  <cp:revision>73</cp:revision>
  <dcterms:created xsi:type="dcterms:W3CDTF">2012-04-16T03:40:06Z</dcterms:created>
  <dcterms:modified xsi:type="dcterms:W3CDTF">2014-03-14T07:49:42Z</dcterms:modified>
</cp:coreProperties>
</file>