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8" r:id="rId4"/>
    <p:sldId id="275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Mancunian Dialect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British TV show “</a:t>
            </a:r>
            <a:r>
              <a:rPr lang="en-US" sz="3600" i="1" dirty="0" smtClean="0"/>
              <a:t>An Idiot Abroad</a:t>
            </a:r>
            <a:r>
              <a:rPr lang="en-US" sz="3600" dirty="0" smtClean="0"/>
              <a:t>.”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u="sng" dirty="0" smtClean="0">
                <a:solidFill>
                  <a:srgbClr val="FF0000"/>
                </a:solidFill>
              </a:rPr>
              <a:t>Mancunian Accent </a:t>
            </a:r>
            <a:r>
              <a:rPr lang="en-US" sz="3600" dirty="0" smtClean="0"/>
              <a:t>during the episode. </a:t>
            </a:r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Make a note of as many features and examples of the Mancunian Accent as possible. </a:t>
            </a:r>
            <a:endParaRPr lang="en-US" sz="36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Focus on: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contractions</a:t>
            </a:r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speed</a:t>
            </a:r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common features of his speech</a:t>
            </a:r>
            <a:r>
              <a:rPr lang="en-US" sz="3600" dirty="0" smtClean="0"/>
              <a:t> (like certain words he repeats, or idioms he regularly uses).</a:t>
            </a:r>
          </a:p>
          <a:p>
            <a:pPr marL="0" indent="0">
              <a:buNone/>
            </a:pP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Make a note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FF0000"/>
                </a:solidFill>
              </a:rPr>
              <a:t>any other traits of his pronunciation </a:t>
            </a:r>
            <a:r>
              <a:rPr lang="en-US" sz="3600" dirty="0" smtClean="0"/>
              <a:t>that you think are interesting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“An Idiot </a:t>
            </a:r>
            <a:r>
              <a:rPr lang="en-US" sz="3600" dirty="0" smtClean="0"/>
              <a:t>Abroad.”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episode </a:t>
            </a:r>
            <a:r>
              <a:rPr lang="en-US" sz="3600" dirty="0"/>
              <a:t>i</a:t>
            </a:r>
            <a:r>
              <a:rPr lang="en-US" sz="3600" dirty="0" smtClean="0"/>
              <a:t>s series 2, episode 3.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78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118</Words>
  <Application>Microsoft Office PowerPoint</Application>
  <PresentationFormat>นำเสนอทางหน้าจอ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Office Theme</vt:lpstr>
      <vt:lpstr>Mancunian Dialect</vt:lpstr>
      <vt:lpstr>Video exercise</vt:lpstr>
      <vt:lpstr>Video exercise</vt:lpstr>
      <vt:lpstr>Video exercise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70</cp:revision>
  <dcterms:created xsi:type="dcterms:W3CDTF">2012-04-16T03:40:06Z</dcterms:created>
  <dcterms:modified xsi:type="dcterms:W3CDTF">2014-03-14T03:38:24Z</dcterms:modified>
</cp:coreProperties>
</file>