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57" autoAdjust="0"/>
    <p:restoredTop sz="94660"/>
  </p:normalViewPr>
  <p:slideViewPr>
    <p:cSldViewPr>
      <p:cViewPr varScale="1">
        <p:scale>
          <a:sx n="63" d="100"/>
          <a:sy n="63" d="100"/>
        </p:scale>
        <p:origin x="-11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26/02/2014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26/02/2014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IPA translation exercise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</a:t>
            </a:r>
            <a:r>
              <a:rPr lang="en-US" dirty="0" smtClean="0"/>
              <a:t>look for specific vowel sounds in your name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Question.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/>
              <a:t>Please translate </a:t>
            </a:r>
            <a:r>
              <a:rPr lang="en-US" sz="4400" dirty="0" smtClean="0">
                <a:solidFill>
                  <a:srgbClr val="FF0000"/>
                </a:solidFill>
              </a:rPr>
              <a:t>your name </a:t>
            </a:r>
            <a:r>
              <a:rPr lang="en-US" sz="4400" dirty="0" smtClean="0"/>
              <a:t>into </a:t>
            </a:r>
            <a:r>
              <a:rPr lang="en-US" sz="4400" dirty="0" smtClean="0"/>
              <a:t>IPA form</a:t>
            </a:r>
          </a:p>
          <a:p>
            <a:pPr marL="0" indent="0">
              <a:buNone/>
            </a:pPr>
            <a:r>
              <a:rPr lang="en-US" sz="2400" dirty="0" smtClean="0"/>
              <a:t>Focus </a:t>
            </a:r>
            <a:r>
              <a:rPr lang="en-US" sz="2400" dirty="0" smtClean="0"/>
              <a:t>only on </a:t>
            </a:r>
            <a:r>
              <a:rPr lang="en-US" sz="2400" dirty="0" smtClean="0"/>
              <a:t>these two vowel sounds.   </a:t>
            </a:r>
            <a:r>
              <a:rPr lang="en-US" sz="2000" dirty="0" smtClean="0"/>
              <a:t> </a:t>
            </a:r>
            <a:r>
              <a:rPr lang="en-US" b="1" dirty="0" smtClean="0"/>
              <a:t> 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How many did </a:t>
            </a:r>
            <a:r>
              <a:rPr lang="en-US" sz="2400" smtClean="0"/>
              <a:t>you find?</a:t>
            </a:r>
            <a:endParaRPr lang="en-US" sz="2400" dirty="0" smtClean="0"/>
          </a:p>
        </p:txBody>
      </p:sp>
      <p:pic>
        <p:nvPicPr>
          <p:cNvPr id="4" name="Picture 3" descr="20140224_162130.jpg"/>
          <p:cNvPicPr>
            <a:picLocks noChangeAspect="1"/>
          </p:cNvPicPr>
          <p:nvPr/>
        </p:nvPicPr>
        <p:blipFill>
          <a:blip r:embed="rId2" cstate="print"/>
          <a:srcRect l="8593" t="62501" r="60938" b="16666"/>
          <a:stretch>
            <a:fillRect/>
          </a:stretch>
        </p:blipFill>
        <p:spPr>
          <a:xfrm>
            <a:off x="785786" y="4643446"/>
            <a:ext cx="2786082" cy="10715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30</Words>
  <Application>Microsoft Office PowerPoint</Application>
  <PresentationFormat>นำเสนอทางหน้าจอ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Office Theme</vt:lpstr>
      <vt:lpstr>IPA translation exercise</vt:lpstr>
      <vt:lpstr>Question.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- Ghost Windows -</cp:lastModifiedBy>
  <cp:revision>68</cp:revision>
  <dcterms:created xsi:type="dcterms:W3CDTF">2012-04-16T03:40:06Z</dcterms:created>
  <dcterms:modified xsi:type="dcterms:W3CDTF">2014-02-26T02:28:09Z</dcterms:modified>
</cp:coreProperties>
</file>