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IPA translation exercise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translate the following into IPA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Please translate me into IPA form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(Focus only on the vowel sounds we have covered so far)  </a:t>
            </a:r>
            <a:r>
              <a:rPr lang="en-US" sz="2000" dirty="0" smtClean="0"/>
              <a:t> </a:t>
            </a:r>
            <a:r>
              <a:rPr lang="en-US" b="1" dirty="0" smtClean="0"/>
              <a:t> 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20140224_162130.jpg"/>
          <p:cNvPicPr>
            <a:picLocks noChangeAspect="1"/>
          </p:cNvPicPr>
          <p:nvPr/>
        </p:nvPicPr>
        <p:blipFill>
          <a:blip r:embed="rId2" cstate="print"/>
          <a:srcRect l="8593" t="62501" r="35938" b="15277"/>
          <a:stretch>
            <a:fillRect/>
          </a:stretch>
        </p:blipFill>
        <p:spPr>
          <a:xfrm>
            <a:off x="1643042" y="4714884"/>
            <a:ext cx="5072098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Please translate me into IPA form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20140224_162130.jpg"/>
          <p:cNvPicPr>
            <a:picLocks noChangeAspect="1"/>
          </p:cNvPicPr>
          <p:nvPr/>
        </p:nvPicPr>
        <p:blipFill>
          <a:blip r:embed="rId2" cstate="print"/>
          <a:srcRect l="7031" t="16667" r="6250" b="55555"/>
          <a:stretch>
            <a:fillRect/>
          </a:stretch>
        </p:blipFill>
        <p:spPr>
          <a:xfrm>
            <a:off x="428596" y="3643314"/>
            <a:ext cx="7929618" cy="142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39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IPA translation exercise</vt:lpstr>
      <vt:lpstr>Question. </vt:lpstr>
      <vt:lpstr>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66</cp:revision>
  <dcterms:created xsi:type="dcterms:W3CDTF">2012-04-16T03:40:06Z</dcterms:created>
  <dcterms:modified xsi:type="dcterms:W3CDTF">2014-02-24T09:23:40Z</dcterms:modified>
</cp:coreProperties>
</file>