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6" r:id="rId4"/>
    <p:sldId id="287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57" autoAdjust="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Minimal Pairs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Minimal Pairs</a:t>
            </a:r>
            <a:r>
              <a:rPr lang="en-US" sz="3600" dirty="0" smtClean="0"/>
              <a:t> </a:t>
            </a:r>
            <a:r>
              <a:rPr lang="en-US" sz="3600" dirty="0" smtClean="0"/>
              <a:t>are </a:t>
            </a:r>
            <a:r>
              <a:rPr lang="en-US" sz="3600" dirty="0" smtClean="0"/>
              <a:t>2 words with only </a:t>
            </a:r>
            <a:r>
              <a:rPr lang="en-US" sz="3600" dirty="0" smtClean="0">
                <a:solidFill>
                  <a:srgbClr val="FF0000"/>
                </a:solidFill>
              </a:rPr>
              <a:t>one phonetic difference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This means that when minimal pairs are converted into IPA form, only</a:t>
            </a:r>
            <a:r>
              <a:rPr lang="en-US" sz="3600" dirty="0" smtClean="0">
                <a:solidFill>
                  <a:srgbClr val="FF0000"/>
                </a:solidFill>
              </a:rPr>
              <a:t> one IPA symbol </a:t>
            </a:r>
            <a:r>
              <a:rPr lang="en-US" sz="3600" dirty="0" smtClean="0"/>
              <a:t>is different.</a:t>
            </a:r>
            <a:endParaRPr 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smtClean="0"/>
              <a:t>bag  - hag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/bæg/     /hæg</a:t>
            </a:r>
            <a:r>
              <a:rPr lang="en-US" sz="4400" dirty="0" smtClean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This means that bag and hag </a:t>
            </a:r>
            <a:r>
              <a:rPr lang="en-US" sz="4400" dirty="0" smtClean="0">
                <a:solidFill>
                  <a:srgbClr val="FF0000"/>
                </a:solidFill>
              </a:rPr>
              <a:t>are a minimal pair</a:t>
            </a:r>
            <a:r>
              <a:rPr lang="en-US" sz="4400" dirty="0" smtClean="0"/>
              <a:t>.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 this a minimal pair?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smtClean="0"/>
              <a:t>l</a:t>
            </a:r>
            <a:r>
              <a:rPr lang="en-US" sz="6600" dirty="0" smtClean="0"/>
              <a:t>eft – laughed</a:t>
            </a:r>
          </a:p>
          <a:p>
            <a:pPr marL="0" indent="0">
              <a:buNone/>
            </a:pPr>
            <a:r>
              <a:rPr lang="en-US" sz="3600" dirty="0" smtClean="0"/>
              <a:t>Well let’s convert it into IPA form to find out: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 /lɛft/ </a:t>
            </a:r>
            <a:r>
              <a:rPr lang="en-US" sz="4400" dirty="0" smtClean="0">
                <a:solidFill>
                  <a:srgbClr val="FF0000"/>
                </a:solidFill>
              </a:rPr>
              <a:t>     /læft</a:t>
            </a:r>
            <a:r>
              <a:rPr lang="en-US" sz="4400" dirty="0" smtClean="0">
                <a:solidFill>
                  <a:srgbClr val="FF0000"/>
                </a:solidFill>
              </a:rPr>
              <a:t> </a:t>
            </a:r>
            <a:r>
              <a:rPr lang="en-US" sz="4400" dirty="0" smtClean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This means that left and laughed are </a:t>
            </a:r>
            <a:r>
              <a:rPr lang="en-US" sz="2800" dirty="0" smtClean="0">
                <a:solidFill>
                  <a:srgbClr val="FF0000"/>
                </a:solidFill>
              </a:rPr>
              <a:t>also a minimal pair</a:t>
            </a:r>
            <a:r>
              <a:rPr lang="en-US" sz="2800" dirty="0" smtClean="0"/>
              <a:t>, even though they are </a:t>
            </a:r>
            <a:r>
              <a:rPr lang="en-US" sz="2800" dirty="0" smtClean="0">
                <a:solidFill>
                  <a:srgbClr val="FF0000"/>
                </a:solidFill>
              </a:rPr>
              <a:t>spelt quite differently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Wrong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smtClean="0"/>
              <a:t>bag  - rug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/bæg/     / rʌg /</a:t>
            </a: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Here you can see that there are 2 phonetic differences, so bag and rug are </a:t>
            </a:r>
            <a:r>
              <a:rPr lang="en-US" sz="3600" dirty="0" smtClean="0">
                <a:solidFill>
                  <a:srgbClr val="FF0000"/>
                </a:solidFill>
              </a:rPr>
              <a:t>not a minimal pair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 marL="0" indent="0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=""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108</Words>
  <Application>Microsoft Office PowerPoint</Application>
  <PresentationFormat>นำเสนอทางหน้าจอ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Office Theme</vt:lpstr>
      <vt:lpstr>Minimal Pairs</vt:lpstr>
      <vt:lpstr>Meaning</vt:lpstr>
      <vt:lpstr>Example</vt:lpstr>
      <vt:lpstr>Is this a minimal pair?</vt:lpstr>
      <vt:lpstr>Wrong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- Ghost Windows -</cp:lastModifiedBy>
  <cp:revision>71</cp:revision>
  <dcterms:created xsi:type="dcterms:W3CDTF">2012-04-16T03:40:06Z</dcterms:created>
  <dcterms:modified xsi:type="dcterms:W3CDTF">2014-03-14T01:18:35Z</dcterms:modified>
</cp:coreProperties>
</file>