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5" r:id="rId4"/>
    <p:sldId id="273" r:id="rId5"/>
    <p:sldId id="278" r:id="rId6"/>
    <p:sldId id="279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14/01/2013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Forms of emphasis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 - Part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dirty="0" smtClean="0"/>
              <a:t>Emphasis (in interpretive reading) is placing </a:t>
            </a:r>
            <a:r>
              <a:rPr lang="en-US" sz="3900" i="1" dirty="0" smtClean="0"/>
              <a:t>prominence</a:t>
            </a:r>
            <a:r>
              <a:rPr lang="en-US" sz="3900" dirty="0" smtClean="0"/>
              <a:t> or </a:t>
            </a:r>
            <a:r>
              <a:rPr lang="en-US" sz="3900" i="1" dirty="0" smtClean="0"/>
              <a:t>importance</a:t>
            </a:r>
            <a:r>
              <a:rPr lang="en-US" sz="3900" dirty="0" smtClean="0"/>
              <a:t> on a word or group of words to make the meaning clearer to the listener.</a:t>
            </a:r>
          </a:p>
          <a:p>
            <a:pPr marL="0" indent="0">
              <a:buNone/>
            </a:pPr>
            <a:endParaRPr lang="en-US" sz="3900" i="1" dirty="0"/>
          </a:p>
          <a:p>
            <a:pPr marL="0" indent="0">
              <a:buNone/>
            </a:pPr>
            <a:r>
              <a:rPr lang="en-US" sz="3900" dirty="0" smtClean="0"/>
              <a:t>The meaning comes from your interpretation of the writer’s work (hence the need for analysis).</a:t>
            </a:r>
          </a:p>
          <a:p>
            <a:pPr marL="0" indent="0">
              <a:buNone/>
            </a:pPr>
            <a:endParaRPr lang="en-US" sz="4400" i="1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 slide </a:t>
            </a:r>
            <a:r>
              <a:rPr lang="en-US" dirty="0" smtClean="0"/>
              <a:t>is a stronger form of emphasis than the inflection. It is used </a:t>
            </a:r>
            <a:r>
              <a:rPr lang="en-US" dirty="0" smtClean="0"/>
              <a:t>to convey stronger emotion. The voice changes more during the slide, leaving the main pitch and moving through a greater range of tone on the emphatic words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/</a:t>
            </a:r>
            <a:r>
              <a:rPr lang="en-US" dirty="0">
                <a:solidFill>
                  <a:srgbClr val="FF0000"/>
                </a:solidFill>
              </a:rPr>
              <a:t>THUS/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We returned from war,                , we were alive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Volume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Volume </a:t>
            </a:r>
            <a:r>
              <a:rPr lang="en-US" dirty="0" smtClean="0"/>
              <a:t>adds emphasis or fullness of tone. It can add emphasis to other forms of emphasis at the same time. It is not to be confused with melody.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last                               </a:t>
            </a:r>
            <a:r>
              <a:rPr lang="en-US" dirty="0"/>
              <a:t>Potter          dead</a:t>
            </a:r>
          </a:p>
          <a:p>
            <a:pPr marL="0" indent="0">
              <a:buNone/>
            </a:pPr>
            <a:r>
              <a:rPr lang="en-US" dirty="0"/>
              <a:t>And on the                                                  </a:t>
            </a:r>
            <a:r>
              <a:rPr lang="en-US" dirty="0" smtClean="0"/>
              <a:t>was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sz="1800" dirty="0" smtClean="0">
                <a:solidFill>
                  <a:srgbClr val="FF0000"/>
                </a:solidFill>
              </a:rPr>
              <a:t> on the last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afternoon</a:t>
            </a:r>
            <a:r>
              <a:rPr lang="en-US" dirty="0" smtClean="0">
                <a:solidFill>
                  <a:srgbClr val="FF0000"/>
                </a:solidFill>
              </a:rPr>
              <a:t> Harry Potter </a:t>
            </a:r>
            <a:r>
              <a:rPr lang="en-US" sz="1800" dirty="0" smtClean="0">
                <a:solidFill>
                  <a:srgbClr val="FF0000"/>
                </a:solidFill>
              </a:rPr>
              <a:t>was dead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916119">
            <a:off x="3092168" y="3533907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afternoon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 rot="19135517">
            <a:off x="4712961" y="3662395"/>
            <a:ext cx="1080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Harry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300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 smtClean="0"/>
              <a:t>force </a:t>
            </a:r>
            <a:r>
              <a:rPr lang="en-US" dirty="0" smtClean="0"/>
              <a:t>is the greater stress on words and syllables. It is far more directed and specific than volume alone.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Harry Potter will </a:t>
            </a:r>
            <a:r>
              <a:rPr lang="en-US" dirty="0" err="1" smtClean="0">
                <a:solidFill>
                  <a:srgbClr val="FF0000"/>
                </a:solidFill>
              </a:rPr>
              <a:t>reTURN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46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 smtClean="0"/>
              <a:t>pause </a:t>
            </a:r>
            <a:r>
              <a:rPr lang="en-US" dirty="0" smtClean="0"/>
              <a:t>is </a:t>
            </a:r>
            <a:r>
              <a:rPr lang="en-US" dirty="0" smtClean="0"/>
              <a:t>the </a:t>
            </a:r>
            <a:r>
              <a:rPr lang="en-US" dirty="0" smtClean="0"/>
              <a:t>lingering of </a:t>
            </a:r>
            <a:r>
              <a:rPr lang="en-US" dirty="0" smtClean="0"/>
              <a:t>the voice </a:t>
            </a:r>
            <a:r>
              <a:rPr lang="en-US" dirty="0" smtClean="0"/>
              <a:t>on a word, before or after it, for dramatic effect.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Harry Potter : was : dead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8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This concludes the different forms of emphasis that we will look at during this course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92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232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Forms of emphasis</vt:lpstr>
      <vt:lpstr>Overview</vt:lpstr>
      <vt:lpstr>Slide</vt:lpstr>
      <vt:lpstr>Volume</vt:lpstr>
      <vt:lpstr>Force</vt:lpstr>
      <vt:lpstr>Pause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Gareth</cp:lastModifiedBy>
  <cp:revision>61</cp:revision>
  <dcterms:created xsi:type="dcterms:W3CDTF">2012-04-16T03:40:06Z</dcterms:created>
  <dcterms:modified xsi:type="dcterms:W3CDTF">2013-01-14T02:43:39Z</dcterms:modified>
</cp:coreProperties>
</file>