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5" r:id="rId4"/>
    <p:sldId id="270" r:id="rId5"/>
    <p:sldId id="263" r:id="rId6"/>
    <p:sldId id="272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Interpretative reading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There are two ways to spell the </a:t>
            </a:r>
            <a:r>
              <a:rPr lang="en-US" sz="4400" dirty="0" smtClean="0"/>
              <a:t>title of </a:t>
            </a:r>
            <a:r>
              <a:rPr lang="en-US" sz="4400" dirty="0" smtClean="0"/>
              <a:t>this subject. Both ways are equally acceptable (although if you choose the wrong one you may be shot):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Interpretative Reading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Interpretive Reading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Note the difference but feel free to use either </a:t>
            </a: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Interpretive </a:t>
            </a:r>
            <a:r>
              <a:rPr lang="en-US" dirty="0"/>
              <a:t>R</a:t>
            </a:r>
            <a:r>
              <a:rPr lang="en-US" dirty="0" smtClean="0"/>
              <a:t>eading?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smtClean="0"/>
              <a:t>Interpretive Reading is the analysis of literary texts AND the subsequent enunciation of those materials.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Phew…now take a deep breath. Let us closely define the individual terms in this definition more clearly.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Enunciation is the act of </a:t>
            </a:r>
            <a:r>
              <a:rPr lang="en-US" sz="3600" b="1" i="1" dirty="0" smtClean="0"/>
              <a:t>reading</a:t>
            </a:r>
            <a:r>
              <a:rPr lang="en-US" sz="3600" dirty="0" smtClean="0"/>
              <a:t> with </a:t>
            </a:r>
            <a:r>
              <a:rPr lang="en-US" sz="3600" b="1" i="1" dirty="0" smtClean="0"/>
              <a:t>emphasis</a:t>
            </a:r>
            <a:r>
              <a:rPr lang="en-US" sz="3600" dirty="0" smtClean="0"/>
              <a:t>. (There are various forms of emphasis which we will look at during the course).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Literary texts are the </a:t>
            </a:r>
            <a:r>
              <a:rPr lang="en-US" sz="3600" b="1" dirty="0" smtClean="0"/>
              <a:t>art</a:t>
            </a:r>
            <a:r>
              <a:rPr lang="en-US" sz="3600" dirty="0" smtClean="0"/>
              <a:t> of written work.</a:t>
            </a:r>
          </a:p>
          <a:p>
            <a:pPr marL="0" indent="0" algn="ctr">
              <a:buNone/>
            </a:pPr>
            <a:r>
              <a:rPr lang="en-US" sz="3600" dirty="0" smtClean="0"/>
              <a:t> Now, what is art?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3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1107504"/>
            <a:ext cx="8640960" cy="12403960"/>
          </a:xfrm>
        </p:spPr>
      </p:pic>
      <p:pic>
        <p:nvPicPr>
          <p:cNvPr id="5" name="evillaugh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839200" y="63813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8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simple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course will have 2 main features:</a:t>
            </a:r>
          </a:p>
          <a:p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Analysis of literature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Enunciation of this literature (using various techniques to be studied </a:t>
            </a:r>
            <a:r>
              <a:rPr lang="en-US" sz="3600" smtClean="0"/>
              <a:t>in class)</a:t>
            </a:r>
            <a:endParaRPr lang="en-US" sz="3600" dirty="0" smtClean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next set of slides…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We will look at the different steps of literary analysis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2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175</Words>
  <Application>Microsoft Office PowerPoint</Application>
  <PresentationFormat>On-screen Show (4:3)</PresentationFormat>
  <Paragraphs>29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Interpretative reading</vt:lpstr>
      <vt:lpstr>Spelling</vt:lpstr>
      <vt:lpstr>What is Interpretive Reading? </vt:lpstr>
      <vt:lpstr>Key terms</vt:lpstr>
      <vt:lpstr>PowerPoint Presentation</vt:lpstr>
      <vt:lpstr>In simple terms</vt:lpstr>
      <vt:lpstr>In the next set of slides…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Gareth</cp:lastModifiedBy>
  <cp:revision>46</cp:revision>
  <dcterms:created xsi:type="dcterms:W3CDTF">2012-04-16T03:40:06Z</dcterms:created>
  <dcterms:modified xsi:type="dcterms:W3CDTF">2013-01-07T10:01:55Z</dcterms:modified>
</cp:coreProperties>
</file>