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6" r:id="rId9"/>
    <p:sldId id="287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>
        <p:scale>
          <a:sx n="80" d="100"/>
          <a:sy n="80" d="100"/>
        </p:scale>
        <p:origin x="-22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119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161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84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092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06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286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96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908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88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3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25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EN201 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 </a:t>
            </a:r>
            <a:r>
              <a:rPr lang="en-US" sz="2800" smtClean="0"/>
              <a:t>at 9.30am</a:t>
            </a:r>
            <a:endParaRPr lang="en-US" sz="2800" dirty="0" smtClean="0"/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11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EN201 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reading comprehension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Reading comprehension tactics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Is reading comprehension as important as listening?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Situations where good reading comprehension is essential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How to become a good comprehensive reader</a:t>
            </a: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02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</a:t>
            </a:r>
            <a:r>
              <a:rPr lang="en-US" sz="4400" dirty="0" smtClean="0"/>
              <a:t>10 </a:t>
            </a:r>
            <a:r>
              <a:rPr lang="en-US" sz="4400" dirty="0" smtClean="0"/>
              <a:t>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</a:t>
            </a:r>
            <a:r>
              <a:rPr lang="en-US" sz="4400" dirty="0" smtClean="0"/>
              <a:t>10 </a:t>
            </a:r>
            <a:r>
              <a:rPr lang="en-US" sz="4400" dirty="0" smtClean="0"/>
              <a:t>minutes have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1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1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1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Computer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No extra time will be given, and it will affect your grade if there is a technical problem.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81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1282</TotalTime>
  <Words>435</Words>
  <Application>Microsoft Office PowerPoint</Application>
  <PresentationFormat>นำเสนอทางหน้าจอ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Office Theme</vt:lpstr>
      <vt:lpstr>EN201 Presentation</vt:lpstr>
      <vt:lpstr>Score</vt:lpstr>
      <vt:lpstr>Topics</vt:lpstr>
      <vt:lpstr>Include</vt:lpstr>
      <vt:lpstr>Score break down</vt:lpstr>
      <vt:lpstr>Time limit</vt:lpstr>
      <vt:lpstr>Failure to present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84</cp:revision>
  <dcterms:created xsi:type="dcterms:W3CDTF">2012-04-16T03:40:06Z</dcterms:created>
  <dcterms:modified xsi:type="dcterms:W3CDTF">2013-04-30T03:24:11Z</dcterms:modified>
</cp:coreProperties>
</file>