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5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7" autoAdjust="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16/01/2015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Idioms/New Vocabulary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In this video exercise, we will watch an episode of a </a:t>
            </a:r>
            <a:r>
              <a:rPr lang="en-US" sz="3600" dirty="0" smtClean="0"/>
              <a:t>British </a:t>
            </a:r>
            <a:r>
              <a:rPr lang="en-US" sz="3600" dirty="0" smtClean="0"/>
              <a:t>TV </a:t>
            </a:r>
            <a:r>
              <a:rPr lang="en-US" sz="3600" dirty="0" smtClean="0"/>
              <a:t>travel comedy “</a:t>
            </a:r>
            <a:r>
              <a:rPr lang="en-US" sz="3600" i="1" dirty="0" smtClean="0"/>
              <a:t>An Idiot Abroad</a:t>
            </a:r>
            <a:r>
              <a:rPr lang="en-US" sz="3600" dirty="0" smtClean="0"/>
              <a:t>.”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Please consider the </a:t>
            </a:r>
            <a:r>
              <a:rPr lang="en-US" sz="3600" dirty="0" smtClean="0">
                <a:solidFill>
                  <a:srgbClr val="FF0000"/>
                </a:solidFill>
              </a:rPr>
              <a:t>idioms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rgbClr val="FF0000"/>
                </a:solidFill>
              </a:rPr>
              <a:t>new vocabulary </a:t>
            </a:r>
            <a:r>
              <a:rPr lang="en-US" sz="3600" dirty="0" smtClean="0"/>
              <a:t>during </a:t>
            </a:r>
            <a:r>
              <a:rPr lang="en-US" sz="3600" dirty="0" smtClean="0"/>
              <a:t>the episode. </a:t>
            </a:r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Write down </a:t>
            </a:r>
            <a:r>
              <a:rPr lang="en-US" sz="3600" i="1" dirty="0" smtClean="0"/>
              <a:t>a list of </a:t>
            </a:r>
            <a:r>
              <a:rPr lang="en-US" sz="3600" i="1" dirty="0" smtClean="0">
                <a:solidFill>
                  <a:srgbClr val="FF0000"/>
                </a:solidFill>
              </a:rPr>
              <a:t>5 new idioms </a:t>
            </a:r>
            <a:r>
              <a:rPr lang="en-US" sz="3600" dirty="0" smtClean="0"/>
              <a:t>and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10 new items of vocabulary </a:t>
            </a:r>
            <a:r>
              <a:rPr lang="en-US" sz="3600" dirty="0" smtClean="0"/>
              <a:t>from the episode that you do not </a:t>
            </a:r>
            <a:r>
              <a:rPr lang="en-US" sz="3600" dirty="0" err="1" smtClean="0"/>
              <a:t>recognise</a:t>
            </a:r>
            <a:r>
              <a:rPr lang="en-US" sz="3600" dirty="0" smtClean="0"/>
              <a:t>. </a:t>
            </a:r>
            <a:r>
              <a:rPr lang="en-US" sz="3600" dirty="0" smtClean="0"/>
              <a:t>Informal words are acceptable.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Find the meanings </a:t>
            </a:r>
            <a:r>
              <a:rPr lang="en-US" sz="3600" dirty="0" smtClean="0"/>
              <a:t>of each idiom/word.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TV show is called </a:t>
            </a:r>
            <a:r>
              <a:rPr lang="en-US" sz="3600" dirty="0" smtClean="0"/>
              <a:t>“</a:t>
            </a:r>
            <a:r>
              <a:rPr lang="en-US" sz="3600" i="1" dirty="0" smtClean="0"/>
              <a:t>An Idiot Abroad</a:t>
            </a:r>
            <a:r>
              <a:rPr lang="en-US" sz="3600" dirty="0" smtClean="0"/>
              <a:t>” </a:t>
            </a:r>
            <a:r>
              <a:rPr lang="en-US" sz="3600" dirty="0" smtClean="0"/>
              <a:t>and it was made in </a:t>
            </a:r>
            <a:r>
              <a:rPr lang="en-US" sz="3600" smtClean="0"/>
              <a:t>the </a:t>
            </a:r>
            <a:r>
              <a:rPr lang="en-US" sz="3600" smtClean="0"/>
              <a:t>2010s, </a:t>
            </a:r>
            <a:r>
              <a:rPr lang="en-US" sz="3600" dirty="0" smtClean="0"/>
              <a:t>featuring Karl Pilkington.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This episode </a:t>
            </a:r>
            <a:r>
              <a:rPr lang="en-US" sz="3600" dirty="0"/>
              <a:t>i</a:t>
            </a:r>
            <a:r>
              <a:rPr lang="en-US" sz="3600" dirty="0" smtClean="0"/>
              <a:t>s </a:t>
            </a:r>
            <a:r>
              <a:rPr lang="en-US" sz="3600" dirty="0" smtClean="0"/>
              <a:t>set in China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106</Words>
  <Application>Microsoft Office PowerPoint</Application>
  <PresentationFormat>นำเสนอทางหน้าจอ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Office Theme</vt:lpstr>
      <vt:lpstr>Idioms/New Vocabulary</vt:lpstr>
      <vt:lpstr>Video exercise</vt:lpstr>
      <vt:lpstr>Video exercise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80</cp:revision>
  <dcterms:created xsi:type="dcterms:W3CDTF">2012-04-16T03:40:06Z</dcterms:created>
  <dcterms:modified xsi:type="dcterms:W3CDTF">2015-01-16T02:17:02Z</dcterms:modified>
</cp:coreProperties>
</file>