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7" r:id="rId3"/>
    <p:sldId id="275" r:id="rId4"/>
    <p:sldId id="276" r:id="rId5"/>
    <p:sldId id="278" r:id="rId6"/>
    <p:sldId id="27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57" autoAdjust="0"/>
    <p:restoredTop sz="94660"/>
  </p:normalViewPr>
  <p:slideViewPr>
    <p:cSldViewPr>
      <p:cViewPr varScale="1">
        <p:scale>
          <a:sx n="69" d="100"/>
          <a:sy n="69" d="100"/>
        </p:scale>
        <p:origin x="-55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16/03/2015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360990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868709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09048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086532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419639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16/03/2015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540407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16/03/2015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616819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16/03/2015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028694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16/03/2015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870884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16/03/2015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802184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16/03/2015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119711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16/03/2015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6804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Formal v Informal English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Video exercise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exercise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In this video exercise, we will watch an episode of a famous British TV comedy “</a:t>
            </a:r>
            <a:r>
              <a:rPr lang="en-US" sz="3600" i="1" dirty="0" err="1" smtClean="0"/>
              <a:t>Fawlty</a:t>
            </a:r>
            <a:r>
              <a:rPr lang="en-US" sz="3600" i="1" dirty="0" smtClean="0"/>
              <a:t> Towers</a:t>
            </a:r>
            <a:r>
              <a:rPr lang="en-US" sz="3600" dirty="0" smtClean="0"/>
              <a:t>.” 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Please consider the </a:t>
            </a:r>
            <a:r>
              <a:rPr lang="en-US" sz="3600" dirty="0" smtClean="0">
                <a:solidFill>
                  <a:srgbClr val="FF0000"/>
                </a:solidFill>
              </a:rPr>
              <a:t>level of formality </a:t>
            </a:r>
            <a:r>
              <a:rPr lang="en-US" sz="3600" dirty="0" smtClean="0"/>
              <a:t>during the episode. </a:t>
            </a:r>
          </a:p>
        </p:txBody>
      </p:sp>
    </p:spTree>
    <p:extLst>
      <p:ext uri="{BB962C8B-B14F-4D97-AF65-F5344CB8AC3E}">
        <p14:creationId xmlns=""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exercise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Make notes on the </a:t>
            </a:r>
            <a:r>
              <a:rPr lang="en-US" sz="3600" dirty="0" smtClean="0">
                <a:solidFill>
                  <a:srgbClr val="FF0000"/>
                </a:solidFill>
              </a:rPr>
              <a:t>level of formality </a:t>
            </a:r>
            <a:r>
              <a:rPr lang="en-US" sz="3600" dirty="0" smtClean="0"/>
              <a:t>of the </a:t>
            </a:r>
            <a:r>
              <a:rPr lang="en-US" sz="3600" dirty="0" smtClean="0">
                <a:solidFill>
                  <a:srgbClr val="FF0000"/>
                </a:solidFill>
              </a:rPr>
              <a:t>various characters who appear in the episode.</a:t>
            </a:r>
            <a:r>
              <a:rPr lang="en-US" sz="3600" dirty="0" smtClean="0"/>
              <a:t> 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800" dirty="0" smtClean="0"/>
              <a:t>You may put the various characters on a </a:t>
            </a:r>
            <a:r>
              <a:rPr lang="en-US" sz="2800" dirty="0" smtClean="0">
                <a:solidFill>
                  <a:srgbClr val="FF0000"/>
                </a:solidFill>
              </a:rPr>
              <a:t>scale of formality</a:t>
            </a:r>
            <a:r>
              <a:rPr lang="en-US" sz="2800" dirty="0" smtClean="0"/>
              <a:t> as previously mentioned in the class:</a:t>
            </a:r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24746" t="71975" r="10855" b="20133"/>
          <a:stretch>
            <a:fillRect/>
          </a:stretch>
        </p:blipFill>
        <p:spPr bwMode="auto">
          <a:xfrm>
            <a:off x="214282" y="4857760"/>
            <a:ext cx="8501122" cy="833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Please consider the implications of the levels of formality used throughout the episode, such as: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/>
            <a:r>
              <a:rPr lang="en-US" sz="2400" dirty="0" smtClean="0"/>
              <a:t>How formal the episode is overall on the scale</a:t>
            </a:r>
          </a:p>
          <a:p>
            <a:pPr marL="0" indent="0"/>
            <a:r>
              <a:rPr lang="en-US" sz="2400" dirty="0" smtClean="0"/>
              <a:t>Why certain characters are represented in certain ways due to their formality</a:t>
            </a:r>
          </a:p>
          <a:p>
            <a:pPr marL="0" indent="0"/>
            <a:r>
              <a:rPr lang="en-US" sz="2400" dirty="0" smtClean="0"/>
              <a:t>What the medium the TV show was being shown in</a:t>
            </a:r>
          </a:p>
          <a:p>
            <a:pPr marL="0" indent="0"/>
            <a:r>
              <a:rPr lang="en-US" sz="2400" dirty="0" smtClean="0"/>
              <a:t>How might it be different if the show was made today</a:t>
            </a:r>
          </a:p>
          <a:p>
            <a:pPr marL="0" indent="0"/>
            <a:r>
              <a:rPr lang="en-US" sz="2400" dirty="0" smtClean="0"/>
              <a:t>How characters change in the way they speak to certain people</a:t>
            </a:r>
          </a:p>
          <a:p>
            <a:pPr marL="0" indent="0"/>
            <a:r>
              <a:rPr lang="en-US" sz="2400" dirty="0" smtClean="0"/>
              <a:t>Is there anything else that is interesting?</a:t>
            </a:r>
          </a:p>
          <a:p>
            <a:pPr marL="0" indent="0"/>
            <a:endParaRPr lang="en-US" sz="20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606223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Remember to </a:t>
            </a:r>
            <a:r>
              <a:rPr lang="en-US" sz="3600" dirty="0" smtClean="0">
                <a:solidFill>
                  <a:srgbClr val="FF0000"/>
                </a:solidFill>
              </a:rPr>
              <a:t>focus on the formality</a:t>
            </a:r>
            <a:r>
              <a:rPr lang="en-US" sz="3600" dirty="0" smtClean="0"/>
              <a:t>, and not pronunciation or dialect, although there will be some crossover in these areas. 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/>
            <a:endParaRPr lang="en-US" sz="20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606223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 TV show is called “</a:t>
            </a:r>
            <a:r>
              <a:rPr lang="en-US" sz="2800" dirty="0" err="1" smtClean="0"/>
              <a:t>Fawlty</a:t>
            </a:r>
            <a:r>
              <a:rPr lang="en-US" sz="2800" dirty="0" smtClean="0"/>
              <a:t> Towers” and it was made in the 1970s by the BBC, having been written by both John Cleese and Connie Booth (who appear in the episode as </a:t>
            </a:r>
            <a:r>
              <a:rPr lang="en-US" sz="2800" i="1" dirty="0" smtClean="0"/>
              <a:t>Basil</a:t>
            </a:r>
            <a:r>
              <a:rPr lang="en-US" sz="2800" dirty="0" smtClean="0"/>
              <a:t> and </a:t>
            </a:r>
            <a:r>
              <a:rPr lang="en-US" sz="2800" i="1" dirty="0" smtClean="0"/>
              <a:t>Polly</a:t>
            </a:r>
            <a:r>
              <a:rPr lang="en-US" sz="2800" dirty="0" smtClean="0"/>
              <a:t>).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This episode </a:t>
            </a:r>
            <a:r>
              <a:rPr lang="en-US" sz="2800" dirty="0"/>
              <a:t>i</a:t>
            </a:r>
            <a:r>
              <a:rPr lang="en-US" sz="2800" dirty="0" smtClean="0"/>
              <a:t>s </a:t>
            </a:r>
            <a:r>
              <a:rPr lang="en-US" sz="2800" i="1" dirty="0" smtClean="0"/>
              <a:t>Communication Problems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517830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227</Words>
  <Application>Microsoft Office PowerPoint</Application>
  <PresentationFormat>On-screen Show (4:3)</PresentationFormat>
  <Paragraphs>35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Formal v Informal English</vt:lpstr>
      <vt:lpstr>Video exercise</vt:lpstr>
      <vt:lpstr>Video exercise</vt:lpstr>
      <vt:lpstr>Consider</vt:lpstr>
      <vt:lpstr>Remember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nmb</cp:lastModifiedBy>
  <cp:revision>69</cp:revision>
  <dcterms:created xsi:type="dcterms:W3CDTF">2012-04-16T03:40:06Z</dcterms:created>
  <dcterms:modified xsi:type="dcterms:W3CDTF">2015-03-16T07:32:57Z</dcterms:modified>
</cp:coreProperties>
</file>